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2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3.xml" ContentType="application/vnd.openxmlformats-officedocument.theme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2" r:id="rId2"/>
    <p:sldMasterId id="2147483724" r:id="rId3"/>
    <p:sldMasterId id="2147483756" r:id="rId4"/>
  </p:sldMasterIdLst>
  <p:notesMasterIdLst>
    <p:notesMasterId r:id="rId22"/>
  </p:notesMasterIdLst>
  <p:handoutMasterIdLst>
    <p:handoutMasterId r:id="rId23"/>
  </p:handoutMasterIdLst>
  <p:sldIdLst>
    <p:sldId id="261" r:id="rId5"/>
    <p:sldId id="263" r:id="rId6"/>
    <p:sldId id="274" r:id="rId7"/>
    <p:sldId id="265" r:id="rId8"/>
    <p:sldId id="275" r:id="rId9"/>
    <p:sldId id="276" r:id="rId10"/>
    <p:sldId id="269" r:id="rId11"/>
    <p:sldId id="278" r:id="rId12"/>
    <p:sldId id="279" r:id="rId13"/>
    <p:sldId id="268" r:id="rId14"/>
    <p:sldId id="282" r:id="rId15"/>
    <p:sldId id="270" r:id="rId16"/>
    <p:sldId id="267" r:id="rId17"/>
    <p:sldId id="266" r:id="rId18"/>
    <p:sldId id="273" r:id="rId19"/>
    <p:sldId id="284" r:id="rId20"/>
    <p:sldId id="26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5" autoAdjust="0"/>
    <p:restoredTop sz="94660"/>
  </p:normalViewPr>
  <p:slideViewPr>
    <p:cSldViewPr snapToGrid="0">
      <p:cViewPr>
        <p:scale>
          <a:sx n="75" d="100"/>
          <a:sy n="75" d="100"/>
        </p:scale>
        <p:origin x="1242" y="9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11D89D-B45B-4886-94EE-1C89D43CEC3B}" type="datetimeFigureOut">
              <a:rPr lang="en-GB" smtClean="0"/>
              <a:t>20/11/2017</a:t>
            </a:fld>
            <a:endParaRPr lang="en-GB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C5EE40-88B4-4162-B5ED-B51A65D2D0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59482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6E9489-040C-449E-B23E-0EAF95641FC1}" type="datetimeFigureOut">
              <a:rPr lang="en-GB" smtClean="0"/>
              <a:t>20/11/2017</a:t>
            </a:fld>
            <a:endParaRPr lang="en-GB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GB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65F9DB-10ED-43CF-9EE2-C55742241B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14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7E1EE-0039-4797-B978-F453418260D1}" type="slidenum">
              <a:rPr lang="en-US" smtClean="0">
                <a:solidFill>
                  <a:prstClr val="black"/>
                </a:solidFill>
                <a:latin typeface="HP Simplified"/>
              </a:rPr>
              <a:pPr/>
              <a:t>1</a:t>
            </a:fld>
            <a:endParaRPr lang="en-US">
              <a:solidFill>
                <a:prstClr val="black"/>
              </a:solidFill>
              <a:latin typeface="HP Simplified"/>
            </a:endParaRPr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381000" y="381000"/>
            <a:ext cx="4572000" cy="2573338"/>
          </a:xfrm>
        </p:spPr>
      </p:sp>
      <p:sp>
        <p:nvSpPr>
          <p:cNvPr id="7" name="Notes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19142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7E1EE-0039-4797-B978-F453418260D1}" type="slidenum">
              <a:rPr lang="en-US" smtClean="0">
                <a:solidFill>
                  <a:prstClr val="black"/>
                </a:solidFill>
                <a:latin typeface="HP Simplified"/>
              </a:rPr>
              <a:pPr/>
              <a:t>2</a:t>
            </a:fld>
            <a:endParaRPr lang="en-US">
              <a:solidFill>
                <a:prstClr val="black"/>
              </a:solidFill>
              <a:latin typeface="HP Simplified"/>
            </a:endParaRPr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381000" y="381000"/>
            <a:ext cx="4572000" cy="2573338"/>
          </a:xfrm>
        </p:spPr>
      </p:sp>
      <p:sp>
        <p:nvSpPr>
          <p:cNvPr id="7" name="Notes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9194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381000"/>
            <a:ext cx="4572000" cy="25733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7E1EE-0039-4797-B978-F453418260D1}" type="slidenum">
              <a:rPr lang="en-US" smtClean="0">
                <a:solidFill>
                  <a:prstClr val="black"/>
                </a:solidFill>
                <a:latin typeface="HP Simplified"/>
              </a:rPr>
              <a:pPr/>
              <a:t>17</a:t>
            </a:fld>
            <a:endParaRPr lang="en-US">
              <a:solidFill>
                <a:prstClr val="black"/>
              </a:solidFill>
              <a:latin typeface="HP Simplified"/>
            </a:endParaRPr>
          </a:p>
        </p:txBody>
      </p:sp>
    </p:spTree>
    <p:extLst>
      <p:ext uri="{BB962C8B-B14F-4D97-AF65-F5344CB8AC3E}">
        <p14:creationId xmlns:p14="http://schemas.microsoft.com/office/powerpoint/2010/main" val="4244242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4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4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9600" y="2763520"/>
            <a:ext cx="9144000" cy="1554480"/>
          </a:xfrm>
        </p:spPr>
        <p:txBody>
          <a:bodyPr/>
          <a:lstStyle>
            <a:lvl1pPr>
              <a:defRPr sz="5000" spc="-100" baseline="0"/>
            </a:lvl1pPr>
          </a:lstStyle>
          <a:p>
            <a:r>
              <a:rPr lang="hu-HU" dirty="0" smtClean="0"/>
              <a:t>Főcím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9600" y="4419600"/>
            <a:ext cx="9144000" cy="1188720"/>
          </a:xfrm>
        </p:spPr>
        <p:txBody>
          <a:bodyPr>
            <a:noAutofit/>
          </a:bodyPr>
          <a:lstStyle>
            <a:lvl1pPr marL="0" indent="0" algn="l">
              <a:spcBef>
                <a:spcPts val="600"/>
              </a:spcBef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dirty="0" smtClean="0"/>
              <a:t>Alcím, szövegdoboz</a:t>
            </a:r>
            <a:endParaRPr lang="en-US" dirty="0"/>
          </a:p>
        </p:txBody>
      </p:sp>
      <p:pic>
        <p:nvPicPr>
          <p:cNvPr id="3074" name="Picture 2" descr="C:\tamas\WORK\SZTAKI\LOGO\sztaki_logo_alcim_magyar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836" y="762000"/>
            <a:ext cx="3658553" cy="912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53A8-1CF5-4118-9D6D-C132E8FC53CB}" type="datetimeFigureOut">
              <a:rPr lang="en-US" smtClean="0">
                <a:solidFill>
                  <a:srgbClr val="FFFFFF">
                    <a:lumMod val="75000"/>
                  </a:srgbClr>
                </a:solidFill>
              </a:rPr>
              <a:pPr/>
              <a:t>11/20/2017</a:t>
            </a:fld>
            <a:endParaRPr lang="en-US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>
                <a:solidFill>
                  <a:srgbClr val="FFFFFF">
                    <a:lumMod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463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aphical Section Hea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08171" y="457200"/>
            <a:ext cx="11051878" cy="5943600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016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aphical Section Header 1">
    <p:bg bwMode="ltGray"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304800"/>
            <a:ext cx="4571762" cy="762000"/>
          </a:xfrm>
        </p:spPr>
        <p:txBody>
          <a:bodyPr anchor="t"/>
          <a:lstStyle>
            <a:lvl1pPr algn="l">
              <a:defRPr sz="4400" b="1" cap="none" spc="-100" baseline="0"/>
            </a:lvl1pPr>
          </a:lstStyle>
          <a:p>
            <a:r>
              <a:rPr lang="hu-HU" dirty="0" smtClean="0"/>
              <a:t>Cím</a:t>
            </a:r>
            <a:endParaRPr lang="en-US" dirty="0"/>
          </a:p>
        </p:txBody>
      </p:sp>
      <p:sp>
        <p:nvSpPr>
          <p:cNvPr id="4" name="Media Placeholder 3"/>
          <p:cNvSpPr>
            <a:spLocks noGrp="1"/>
          </p:cNvSpPr>
          <p:nvPr>
            <p:ph type="media" sz="quarter" idx="10"/>
          </p:nvPr>
        </p:nvSpPr>
        <p:spPr>
          <a:xfrm>
            <a:off x="608171" y="1295400"/>
            <a:ext cx="11051878" cy="50292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0465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aphical 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304800"/>
            <a:ext cx="9144000" cy="990600"/>
          </a:xfrm>
        </p:spPr>
        <p:txBody>
          <a:bodyPr anchor="t"/>
          <a:lstStyle>
            <a:lvl1pPr algn="l">
              <a:defRPr sz="4400" b="1" cap="none" spc="-100" baseline="0"/>
            </a:lvl1pPr>
          </a:lstStyle>
          <a:p>
            <a:r>
              <a:rPr lang="hu-HU" dirty="0" smtClean="0"/>
              <a:t>Cím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08171" y="1524000"/>
            <a:ext cx="9146382" cy="46482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186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aphical Section Hea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304800"/>
            <a:ext cx="9144000" cy="1828800"/>
          </a:xfrm>
        </p:spPr>
        <p:txBody>
          <a:bodyPr anchor="t"/>
          <a:lstStyle>
            <a:lvl1pPr algn="l">
              <a:defRPr sz="4400" b="1" cap="none" spc="-100" baseline="0"/>
            </a:lvl1pPr>
          </a:lstStyle>
          <a:p>
            <a:r>
              <a:rPr lang="hu-HU" dirty="0" smtClean="0"/>
              <a:t>Cím</a:t>
            </a:r>
            <a:endParaRPr lang="en-US" dirty="0"/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608170" y="2362200"/>
            <a:ext cx="4954290" cy="40386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714901" y="2362200"/>
            <a:ext cx="4039652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932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aphical Section Hea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08171" y="457200"/>
            <a:ext cx="11051878" cy="5943600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239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aphical Section Header 5">
    <p:bg bwMode="ltGray"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304800"/>
            <a:ext cx="4571762" cy="1143000"/>
          </a:xfrm>
        </p:spPr>
        <p:txBody>
          <a:bodyPr anchor="t"/>
          <a:lstStyle>
            <a:lvl1pPr algn="l">
              <a:defRPr sz="4400" b="1" cap="none" spc="-100" baseline="0"/>
            </a:lvl1pPr>
          </a:lstStyle>
          <a:p>
            <a:r>
              <a:rPr lang="hu-HU" dirty="0" smtClean="0"/>
              <a:t>Cím</a:t>
            </a:r>
            <a:endParaRPr lang="en-US" dirty="0"/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0"/>
          </p:nvPr>
        </p:nvSpPr>
        <p:spPr>
          <a:xfrm>
            <a:off x="608171" y="1600200"/>
            <a:ext cx="11051878" cy="48006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8813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Quote">
    <p:bg>
      <p:bgPr>
        <a:solidFill>
          <a:srgbClr val="2540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609600" y="6482536"/>
            <a:ext cx="6604000" cy="215444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defTabSz="457200">
              <a:defRPr/>
            </a:pPr>
            <a:r>
              <a:rPr lang="en-US" sz="700" dirty="0">
                <a:solidFill>
                  <a:prstClr val="white"/>
                </a:solidFill>
                <a:cs typeface="HP Simplified"/>
              </a:rPr>
              <a:t>© SZTAKI 2015.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274" y="304800"/>
            <a:ext cx="9144000" cy="2743200"/>
          </a:xfrm>
        </p:spPr>
        <p:txBody>
          <a:bodyPr anchor="t"/>
          <a:lstStyle>
            <a:lvl1pPr marL="233363" indent="-233363" algn="l">
              <a:defRPr sz="4400" b="1" cap="none" spc="-100" baseline="0"/>
            </a:lvl1pPr>
          </a:lstStyle>
          <a:p>
            <a:r>
              <a:rPr lang="en-US" dirty="0" smtClean="0"/>
              <a:t>“</a:t>
            </a:r>
            <a:r>
              <a:rPr lang="en-US" dirty="0" err="1" smtClean="0"/>
              <a:t>Idézet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err="1" smtClean="0"/>
              <a:t>hozzáadása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4419600"/>
            <a:ext cx="9144000" cy="1188720"/>
          </a:xfrm>
        </p:spPr>
        <p:txBody>
          <a:bodyPr anchor="t">
            <a:noAutofit/>
          </a:bodyPr>
          <a:lstStyle>
            <a:lvl1pPr marL="0" indent="0">
              <a:spcBef>
                <a:spcPts val="600"/>
              </a:spcBef>
              <a:buNone/>
              <a:defRPr sz="1800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 smtClean="0"/>
              <a:t>Idézett</a:t>
            </a:r>
            <a:r>
              <a:rPr lang="en-US" dirty="0" smtClean="0"/>
              <a:t> </a:t>
            </a:r>
            <a:r>
              <a:rPr lang="en-US" dirty="0" err="1" smtClean="0"/>
              <a:t>személy</a:t>
            </a:r>
            <a:r>
              <a:rPr lang="en-US" dirty="0" smtClean="0"/>
              <a:t> </a:t>
            </a:r>
            <a:r>
              <a:rPr lang="en-US" dirty="0" err="1" smtClean="0"/>
              <a:t>nevének</a:t>
            </a:r>
            <a:r>
              <a:rPr lang="en-US" dirty="0" smtClean="0"/>
              <a:t> </a:t>
            </a:r>
            <a:r>
              <a:rPr lang="en-US" dirty="0" err="1" smtClean="0"/>
              <a:t>hozzáadása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0C853A8-1CF5-4118-9D6D-C132E8FC53CB}" type="datetimeFigureOut">
              <a:rPr lang="en-US" smtClean="0">
                <a:solidFill>
                  <a:prstClr val="white"/>
                </a:solidFill>
              </a:rPr>
              <a:pPr/>
              <a:t>11/20/2017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0DE720E-C72B-42F0-AD69-52D60E3C605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2766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Master </a:t>
            </a:r>
            <a:r>
              <a:rPr lang="en-US" dirty="0" err="1" smtClean="0"/>
              <a:t>főcím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dirty="0" smtClean="0"/>
              <a:t>Master </a:t>
            </a:r>
            <a:r>
              <a:rPr lang="en-US" dirty="0" err="1" smtClean="0"/>
              <a:t>szövegstílus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 smtClean="0"/>
          </a:p>
          <a:p>
            <a:pPr lvl="1"/>
            <a:r>
              <a:rPr lang="en-US" dirty="0" err="1" smtClean="0"/>
              <a:t>Második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2"/>
            <a:r>
              <a:rPr lang="en-US" dirty="0" err="1" smtClean="0"/>
              <a:t>Harmadik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3"/>
            <a:r>
              <a:rPr lang="en-US" dirty="0" err="1" smtClean="0"/>
              <a:t>Negyedik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4"/>
            <a:r>
              <a:rPr lang="en-US" dirty="0" err="1" smtClean="0"/>
              <a:t>Ötödik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53A8-1CF5-4118-9D6D-C132E8FC53CB}" type="datetimeFigureOut">
              <a:rPr lang="en-US" smtClean="0">
                <a:solidFill>
                  <a:srgbClr val="FFFFFF">
                    <a:lumMod val="75000"/>
                  </a:srgbClr>
                </a:solidFill>
              </a:rPr>
              <a:pPr/>
              <a:t>11/20/2017</a:t>
            </a:fld>
            <a:endParaRPr lang="en-US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>
                <a:solidFill>
                  <a:srgbClr val="FFFFFF">
                    <a:lumMod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630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Master </a:t>
            </a:r>
            <a:r>
              <a:rPr lang="en-US" dirty="0" err="1" smtClean="0"/>
              <a:t>főcím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53A8-1CF5-4118-9D6D-C132E8FC53CB}" type="datetimeFigureOut">
              <a:rPr lang="en-US" smtClean="0">
                <a:solidFill>
                  <a:srgbClr val="FFFFFF">
                    <a:lumMod val="75000"/>
                  </a:srgbClr>
                </a:solidFill>
              </a:rPr>
              <a:pPr/>
              <a:t>11/20/2017</a:t>
            </a:fld>
            <a:endParaRPr lang="en-US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>
                <a:solidFill>
                  <a:srgbClr val="FFFFFF">
                    <a:lumMod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1133856"/>
            <a:ext cx="10972801" cy="27432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 baseline="0">
                <a:solidFill>
                  <a:srgbClr val="0000FF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rPr lang="en-US" dirty="0" err="1" smtClean="0"/>
              <a:t>Alcím</a:t>
            </a:r>
            <a:r>
              <a:rPr lang="en-US" dirty="0" smtClean="0"/>
              <a:t> </a:t>
            </a:r>
            <a:r>
              <a:rPr lang="en-US" dirty="0" err="1" smtClean="0"/>
              <a:t>hozzáadása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1676401"/>
            <a:ext cx="10972801" cy="4419601"/>
          </a:xfrm>
        </p:spPr>
        <p:txBody>
          <a:bodyPr/>
          <a:lstStyle/>
          <a:p>
            <a:pPr lvl="0"/>
            <a:r>
              <a:rPr lang="en-US" dirty="0" smtClean="0"/>
              <a:t>Master </a:t>
            </a:r>
            <a:r>
              <a:rPr lang="en-US" dirty="0" err="1" smtClean="0"/>
              <a:t>szövegstílus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 smtClean="0"/>
          </a:p>
          <a:p>
            <a:pPr lvl="1"/>
            <a:r>
              <a:rPr lang="en-US" dirty="0" err="1" smtClean="0"/>
              <a:t>Második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2"/>
            <a:r>
              <a:rPr lang="en-US" dirty="0" err="1" smtClean="0"/>
              <a:t>Harmadik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3"/>
            <a:r>
              <a:rPr lang="en-US" dirty="0" err="1" smtClean="0"/>
              <a:t>Negyedik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4"/>
            <a:r>
              <a:rPr lang="en-US" dirty="0" err="1" smtClean="0"/>
              <a:t>Ötödik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76420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Master </a:t>
            </a:r>
            <a:r>
              <a:rPr lang="en-US" dirty="0" err="1" smtClean="0"/>
              <a:t>főcím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53A8-1CF5-4118-9D6D-C132E8FC53CB}" type="datetimeFigureOut">
              <a:rPr lang="en-US" smtClean="0">
                <a:solidFill>
                  <a:srgbClr val="FFFFFF">
                    <a:lumMod val="75000"/>
                  </a:srgbClr>
                </a:solidFill>
              </a:rPr>
              <a:pPr/>
              <a:t>11/20/2017</a:t>
            </a:fld>
            <a:endParaRPr lang="en-US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>
                <a:solidFill>
                  <a:srgbClr val="FFFFFF">
                    <a:lumMod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1133856"/>
            <a:ext cx="10972801" cy="27432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rgbClr val="0000FF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rPr lang="en-US" dirty="0" err="1" smtClean="0"/>
              <a:t>Alcím</a:t>
            </a:r>
            <a:r>
              <a:rPr lang="en-US" dirty="0" smtClean="0"/>
              <a:t> </a:t>
            </a:r>
            <a:r>
              <a:rPr lang="en-US" dirty="0" err="1" smtClean="0"/>
              <a:t>hozzáadása</a:t>
            </a:r>
            <a:endParaRPr lang="en-US" dirty="0" smtClean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609600" y="1661890"/>
            <a:ext cx="10972801" cy="27432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rPr lang="en-US" dirty="0" err="1" smtClean="0"/>
              <a:t>Főcím</a:t>
            </a:r>
            <a:r>
              <a:rPr lang="en-US" dirty="0" smtClean="0"/>
              <a:t> </a:t>
            </a:r>
            <a:r>
              <a:rPr lang="en-US" dirty="0" err="1" smtClean="0"/>
              <a:t>hozzáadása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2057400"/>
            <a:ext cx="10972801" cy="4038600"/>
          </a:xfrm>
        </p:spPr>
        <p:txBody>
          <a:bodyPr/>
          <a:lstStyle/>
          <a:p>
            <a:pPr lvl="0"/>
            <a:r>
              <a:rPr lang="en-US" dirty="0" smtClean="0"/>
              <a:t>Master </a:t>
            </a:r>
            <a:r>
              <a:rPr lang="en-US" dirty="0" err="1" smtClean="0"/>
              <a:t>szövegstílus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 smtClean="0"/>
          </a:p>
          <a:p>
            <a:pPr lvl="1"/>
            <a:r>
              <a:rPr lang="en-US" dirty="0" err="1" smtClean="0"/>
              <a:t>Második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2"/>
            <a:r>
              <a:rPr lang="en-US" dirty="0" err="1" smtClean="0"/>
              <a:t>Harmadik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3"/>
            <a:r>
              <a:rPr lang="en-US" dirty="0" err="1" smtClean="0"/>
              <a:t>Negyedik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4"/>
            <a:r>
              <a:rPr lang="en-US" dirty="0" err="1" smtClean="0"/>
              <a:t>Ötödik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66764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Master </a:t>
            </a:r>
            <a:r>
              <a:rPr lang="en-US" dirty="0" err="1" smtClean="0"/>
              <a:t>főcím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53A8-1CF5-4118-9D6D-C132E8FC53CB}" type="datetimeFigureOut">
              <a:rPr lang="en-US" smtClean="0">
                <a:solidFill>
                  <a:srgbClr val="FFFFFF">
                    <a:lumMod val="75000"/>
                  </a:srgbClr>
                </a:solidFill>
              </a:rPr>
              <a:pPr/>
              <a:t>11/20/2017</a:t>
            </a:fld>
            <a:endParaRPr lang="en-US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>
                <a:solidFill>
                  <a:srgbClr val="FFFFFF">
                    <a:lumMod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994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aphical Section Header 5">
    <p:bg bwMode="ltGray"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304800"/>
            <a:ext cx="4571762" cy="1143000"/>
          </a:xfrm>
        </p:spPr>
        <p:txBody>
          <a:bodyPr anchor="t"/>
          <a:lstStyle>
            <a:lvl1pPr algn="l">
              <a:defRPr sz="4400" b="1" cap="none" spc="-100" baseline="0"/>
            </a:lvl1pPr>
          </a:lstStyle>
          <a:p>
            <a:r>
              <a:rPr lang="hu-HU" dirty="0" smtClean="0"/>
              <a:t>Cím</a:t>
            </a:r>
            <a:endParaRPr lang="en-US" dirty="0"/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0"/>
          </p:nvPr>
        </p:nvSpPr>
        <p:spPr>
          <a:xfrm>
            <a:off x="608171" y="1600200"/>
            <a:ext cx="11051878" cy="48006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8315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Master </a:t>
            </a:r>
            <a:r>
              <a:rPr lang="en-US" dirty="0" err="1" smtClean="0"/>
              <a:t>főcím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53A8-1CF5-4118-9D6D-C132E8FC53CB}" type="datetimeFigureOut">
              <a:rPr lang="en-US" smtClean="0">
                <a:solidFill>
                  <a:srgbClr val="FFFFFF">
                    <a:lumMod val="75000"/>
                  </a:srgbClr>
                </a:solidFill>
              </a:rPr>
              <a:pPr/>
              <a:t>11/20/2017</a:t>
            </a:fld>
            <a:endParaRPr lang="en-US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>
                <a:solidFill>
                  <a:srgbClr val="FFFFFF">
                    <a:lumMod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1133856"/>
            <a:ext cx="10972801" cy="260574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rgbClr val="0000FF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rPr lang="en-US" dirty="0" err="1" smtClean="0"/>
              <a:t>Alcím</a:t>
            </a:r>
            <a:r>
              <a:rPr lang="en-US" dirty="0" smtClean="0"/>
              <a:t> </a:t>
            </a:r>
            <a:r>
              <a:rPr lang="en-US" dirty="0" err="1" smtClean="0"/>
              <a:t>hozzáadása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58598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53A8-1CF5-4118-9D6D-C132E8FC53CB}" type="datetimeFigureOut">
              <a:rPr lang="en-US" smtClean="0">
                <a:solidFill>
                  <a:srgbClr val="FFFFFF">
                    <a:lumMod val="75000"/>
                  </a:srgbClr>
                </a:solidFill>
              </a:rPr>
              <a:pPr/>
              <a:t>11/20/2017</a:t>
            </a:fld>
            <a:endParaRPr lang="en-US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>
                <a:solidFill>
                  <a:srgbClr val="FFFFFF">
                    <a:lumMod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12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304800"/>
            <a:ext cx="10972801" cy="762000"/>
          </a:xfrm>
        </p:spPr>
        <p:txBody>
          <a:bodyPr/>
          <a:lstStyle/>
          <a:p>
            <a:r>
              <a:rPr lang="en-US" dirty="0" smtClean="0"/>
              <a:t>Master </a:t>
            </a:r>
            <a:r>
              <a:rPr lang="en-US" dirty="0" err="1" smtClean="0"/>
              <a:t>főcím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09600" y="1295401"/>
            <a:ext cx="5315712" cy="4800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 smtClean="0"/>
              <a:t>Master </a:t>
            </a:r>
            <a:r>
              <a:rPr lang="en-US" dirty="0" err="1" smtClean="0"/>
              <a:t>szövegstílus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 smtClean="0"/>
          </a:p>
          <a:p>
            <a:pPr lvl="1"/>
            <a:r>
              <a:rPr lang="en-US" dirty="0" err="1" smtClean="0"/>
              <a:t>Második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2"/>
            <a:r>
              <a:rPr lang="en-US" dirty="0" err="1" smtClean="0"/>
              <a:t>Harmadik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3"/>
            <a:r>
              <a:rPr lang="en-US" dirty="0" err="1" smtClean="0"/>
              <a:t>Negyedik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4"/>
            <a:r>
              <a:rPr lang="en-US" dirty="0" err="1" smtClean="0"/>
              <a:t>Ötödik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66688" y="1295401"/>
            <a:ext cx="5315712" cy="4800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 smtClean="0"/>
              <a:t>Master </a:t>
            </a:r>
            <a:r>
              <a:rPr lang="en-US" dirty="0" err="1" smtClean="0"/>
              <a:t>szövegstílus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 smtClean="0"/>
          </a:p>
          <a:p>
            <a:pPr lvl="1"/>
            <a:r>
              <a:rPr lang="en-US" dirty="0" err="1" smtClean="0"/>
              <a:t>Második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2"/>
            <a:r>
              <a:rPr lang="en-US" dirty="0" err="1" smtClean="0"/>
              <a:t>Harmadik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3"/>
            <a:r>
              <a:rPr lang="en-US" dirty="0" err="1" smtClean="0"/>
              <a:t>Negyedik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4"/>
            <a:r>
              <a:rPr lang="en-US" dirty="0" err="1" smtClean="0"/>
              <a:t>Ötödik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53A8-1CF5-4118-9D6D-C132E8FC53CB}" type="datetimeFigureOut">
              <a:rPr lang="en-US" smtClean="0">
                <a:solidFill>
                  <a:srgbClr val="FFFFFF">
                    <a:lumMod val="75000"/>
                  </a:srgbClr>
                </a:solidFill>
              </a:rPr>
              <a:pPr/>
              <a:t>11/20/2017</a:t>
            </a:fld>
            <a:endParaRPr lang="en-US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>
                <a:solidFill>
                  <a:srgbClr val="FFFFFF">
                    <a:lumMod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167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 Content and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304800"/>
            <a:ext cx="10972801" cy="762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Master </a:t>
            </a:r>
            <a:r>
              <a:rPr lang="en-US" dirty="0" err="1" smtClean="0"/>
              <a:t>főcím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1295400"/>
            <a:ext cx="5315712" cy="27432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err="1" smtClean="0"/>
              <a:t>Alcím</a:t>
            </a:r>
            <a:r>
              <a:rPr lang="en-US" dirty="0" smtClean="0"/>
              <a:t> </a:t>
            </a:r>
            <a:r>
              <a:rPr lang="en-US" dirty="0" err="1" smtClean="0"/>
              <a:t>hozzáadása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09600" y="1676401"/>
            <a:ext cx="5315712" cy="4419601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 smtClean="0"/>
              <a:t>Master </a:t>
            </a:r>
            <a:r>
              <a:rPr lang="en-US" dirty="0" err="1" smtClean="0"/>
              <a:t>szövegstílus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 smtClean="0"/>
          </a:p>
          <a:p>
            <a:pPr lvl="1"/>
            <a:r>
              <a:rPr lang="en-US" dirty="0" err="1" smtClean="0"/>
              <a:t>Második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2"/>
            <a:r>
              <a:rPr lang="en-US" dirty="0" err="1" smtClean="0"/>
              <a:t>Harmadik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3"/>
            <a:r>
              <a:rPr lang="en-US" dirty="0" err="1" smtClean="0"/>
              <a:t>Negyedik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4"/>
            <a:r>
              <a:rPr lang="en-US" dirty="0" err="1" smtClean="0"/>
              <a:t>Ötödik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266688" y="1295400"/>
            <a:ext cx="5315712" cy="27432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err="1" smtClean="0"/>
              <a:t>Alcím</a:t>
            </a:r>
            <a:r>
              <a:rPr lang="en-US" dirty="0" smtClean="0"/>
              <a:t> </a:t>
            </a:r>
            <a:r>
              <a:rPr lang="en-US" dirty="0" err="1" smtClean="0"/>
              <a:t>hozzáadása</a:t>
            </a:r>
            <a:endParaRPr lang="en-US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266688" y="1676401"/>
            <a:ext cx="5315712" cy="4419601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 smtClean="0"/>
              <a:t>Master </a:t>
            </a:r>
            <a:r>
              <a:rPr lang="en-US" dirty="0" err="1" smtClean="0"/>
              <a:t>szövegstílus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 smtClean="0"/>
          </a:p>
          <a:p>
            <a:pPr lvl="1"/>
            <a:r>
              <a:rPr lang="en-US" dirty="0" err="1" smtClean="0"/>
              <a:t>Második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2"/>
            <a:r>
              <a:rPr lang="en-US" dirty="0" err="1" smtClean="0"/>
              <a:t>Harmadik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3"/>
            <a:r>
              <a:rPr lang="en-US" dirty="0" err="1" smtClean="0"/>
              <a:t>Negyedik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4"/>
            <a:r>
              <a:rPr lang="en-US" dirty="0" err="1" smtClean="0"/>
              <a:t>Ötödik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53A8-1CF5-4118-9D6D-C132E8FC53CB}" type="datetimeFigureOut">
              <a:rPr lang="en-US" smtClean="0">
                <a:solidFill>
                  <a:srgbClr val="FFFFFF">
                    <a:lumMod val="75000"/>
                  </a:srgbClr>
                </a:solidFill>
              </a:rPr>
              <a:pPr/>
              <a:t>11/20/2017</a:t>
            </a:fld>
            <a:endParaRPr lang="en-US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>
                <a:solidFill>
                  <a:srgbClr val="FFFFFF">
                    <a:lumMod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764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, Subtitle and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1133856"/>
            <a:ext cx="10972801" cy="260574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 baseline="0">
                <a:solidFill>
                  <a:srgbClr val="0000FF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rPr lang="en-US" dirty="0" err="1" smtClean="0"/>
              <a:t>Alcím</a:t>
            </a:r>
            <a:r>
              <a:rPr lang="en-US" dirty="0" smtClean="0"/>
              <a:t> </a:t>
            </a:r>
            <a:r>
              <a:rPr lang="en-US" dirty="0" err="1" smtClean="0"/>
              <a:t>hozzáadása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304800"/>
            <a:ext cx="10972801" cy="762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Master </a:t>
            </a:r>
            <a:r>
              <a:rPr lang="en-US" dirty="0" err="1" smtClean="0"/>
              <a:t>főcím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1676399"/>
            <a:ext cx="5315712" cy="27432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err="1" smtClean="0"/>
              <a:t>Alcím</a:t>
            </a:r>
            <a:r>
              <a:rPr lang="en-US" dirty="0" smtClean="0"/>
              <a:t> </a:t>
            </a:r>
            <a:r>
              <a:rPr lang="en-US" dirty="0" err="1" smtClean="0"/>
              <a:t>hozzáadása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09600" y="2057401"/>
            <a:ext cx="5315712" cy="40386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 smtClean="0"/>
              <a:t>Master </a:t>
            </a:r>
            <a:r>
              <a:rPr lang="en-US" dirty="0" err="1" smtClean="0"/>
              <a:t>szövegstílus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 smtClean="0"/>
          </a:p>
          <a:p>
            <a:pPr lvl="1"/>
            <a:r>
              <a:rPr lang="en-US" dirty="0" err="1" smtClean="0"/>
              <a:t>Második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2"/>
            <a:r>
              <a:rPr lang="en-US" dirty="0" err="1" smtClean="0"/>
              <a:t>Harmadik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3"/>
            <a:r>
              <a:rPr lang="en-US" dirty="0" err="1" smtClean="0"/>
              <a:t>Negyedik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4"/>
            <a:r>
              <a:rPr lang="en-US" dirty="0" err="1" smtClean="0"/>
              <a:t>Ötödik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266688" y="1676399"/>
            <a:ext cx="5315712" cy="27432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err="1" smtClean="0"/>
              <a:t>Alcím</a:t>
            </a:r>
            <a:r>
              <a:rPr lang="en-US" dirty="0" smtClean="0"/>
              <a:t> </a:t>
            </a:r>
            <a:r>
              <a:rPr lang="en-US" dirty="0" err="1" smtClean="0"/>
              <a:t>hozzáadása</a:t>
            </a:r>
            <a:endParaRPr lang="en-US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266688" y="2057401"/>
            <a:ext cx="5315712" cy="40386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 smtClean="0"/>
              <a:t>Master </a:t>
            </a:r>
            <a:r>
              <a:rPr lang="en-US" dirty="0" err="1" smtClean="0"/>
              <a:t>szövegstílus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 smtClean="0"/>
          </a:p>
          <a:p>
            <a:pPr lvl="1"/>
            <a:r>
              <a:rPr lang="en-US" dirty="0" err="1" smtClean="0"/>
              <a:t>Második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2"/>
            <a:r>
              <a:rPr lang="en-US" dirty="0" err="1" smtClean="0"/>
              <a:t>Harmadik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3"/>
            <a:r>
              <a:rPr lang="en-US" dirty="0" err="1" smtClean="0"/>
              <a:t>Negyedik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4"/>
            <a:r>
              <a:rPr lang="en-US" dirty="0" err="1" smtClean="0"/>
              <a:t>Ötödik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53A8-1CF5-4118-9D6D-C132E8FC53CB}" type="datetimeFigureOut">
              <a:rPr lang="en-US" smtClean="0">
                <a:solidFill>
                  <a:srgbClr val="FFFFFF">
                    <a:lumMod val="75000"/>
                  </a:srgbClr>
                </a:solidFill>
              </a:rPr>
              <a:pPr/>
              <a:t>11/20/2017</a:t>
            </a:fld>
            <a:endParaRPr lang="en-US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>
                <a:solidFill>
                  <a:srgbClr val="FFFFFF">
                    <a:lumMod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844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304800"/>
            <a:ext cx="10972801" cy="762000"/>
          </a:xfrm>
        </p:spPr>
        <p:txBody>
          <a:bodyPr/>
          <a:lstStyle/>
          <a:p>
            <a:r>
              <a:rPr lang="en-US" dirty="0" smtClean="0"/>
              <a:t>Master </a:t>
            </a:r>
            <a:r>
              <a:rPr lang="en-US" dirty="0" err="1" smtClean="0"/>
              <a:t>főcím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53A8-1CF5-4118-9D6D-C132E8FC53CB}" type="datetimeFigureOut">
              <a:rPr lang="en-US" smtClean="0">
                <a:solidFill>
                  <a:srgbClr val="FFFFFF">
                    <a:lumMod val="75000"/>
                  </a:srgbClr>
                </a:solidFill>
              </a:rPr>
              <a:pPr/>
              <a:t>11/20/2017</a:t>
            </a:fld>
            <a:endParaRPr lang="en-US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>
                <a:solidFill>
                  <a:srgbClr val="FFFFFF">
                    <a:lumMod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1295400"/>
            <a:ext cx="3413760" cy="48006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 smtClean="0"/>
              <a:t>Master </a:t>
            </a:r>
            <a:r>
              <a:rPr lang="en-US" dirty="0" err="1" smtClean="0"/>
              <a:t>szövegstílus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 smtClean="0"/>
          </a:p>
          <a:p>
            <a:pPr lvl="1"/>
            <a:r>
              <a:rPr lang="en-US" dirty="0" err="1" smtClean="0"/>
              <a:t>Második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2"/>
            <a:r>
              <a:rPr lang="en-US" dirty="0" err="1" smtClean="0"/>
              <a:t>Harmadik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3"/>
            <a:r>
              <a:rPr lang="en-US" dirty="0" err="1" smtClean="0"/>
              <a:t>Negyedik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4"/>
            <a:r>
              <a:rPr lang="en-US" dirty="0" err="1" smtClean="0"/>
              <a:t>Ötödik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4389121" y="1295400"/>
            <a:ext cx="3413760" cy="48006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 smtClean="0"/>
              <a:t>Master </a:t>
            </a:r>
            <a:r>
              <a:rPr lang="en-US" dirty="0" err="1" smtClean="0"/>
              <a:t>szövegstílus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 smtClean="0"/>
          </a:p>
          <a:p>
            <a:pPr lvl="1"/>
            <a:r>
              <a:rPr lang="en-US" dirty="0" err="1" smtClean="0"/>
              <a:t>Második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2"/>
            <a:r>
              <a:rPr lang="en-US" dirty="0" err="1" smtClean="0"/>
              <a:t>Harmadik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3"/>
            <a:r>
              <a:rPr lang="en-US" dirty="0" err="1" smtClean="0"/>
              <a:t>Negyedik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4"/>
            <a:r>
              <a:rPr lang="en-US" dirty="0" err="1" smtClean="0"/>
              <a:t>Ötödik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8168641" y="1295400"/>
            <a:ext cx="3413760" cy="48006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 smtClean="0"/>
              <a:t>Master </a:t>
            </a:r>
            <a:r>
              <a:rPr lang="en-US" dirty="0" err="1" smtClean="0"/>
              <a:t>szövegstílus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 smtClean="0"/>
          </a:p>
          <a:p>
            <a:pPr lvl="1"/>
            <a:r>
              <a:rPr lang="en-US" dirty="0" err="1" smtClean="0"/>
              <a:t>Második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2"/>
            <a:r>
              <a:rPr lang="en-US" dirty="0" err="1" smtClean="0"/>
              <a:t>Harmadik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3"/>
            <a:r>
              <a:rPr lang="en-US" dirty="0" err="1" smtClean="0"/>
              <a:t>Negyedik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4"/>
            <a:r>
              <a:rPr lang="en-US" dirty="0" err="1" smtClean="0"/>
              <a:t>Ötödik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7311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and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304800"/>
            <a:ext cx="10972801" cy="762000"/>
          </a:xfrm>
        </p:spPr>
        <p:txBody>
          <a:bodyPr/>
          <a:lstStyle/>
          <a:p>
            <a:r>
              <a:rPr lang="en-US" dirty="0" smtClean="0"/>
              <a:t>Master </a:t>
            </a:r>
            <a:r>
              <a:rPr lang="en-US" dirty="0" err="1" smtClean="0"/>
              <a:t>főcím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53A8-1CF5-4118-9D6D-C132E8FC53CB}" type="datetimeFigureOut">
              <a:rPr lang="en-US" smtClean="0">
                <a:solidFill>
                  <a:srgbClr val="FFFFFF">
                    <a:lumMod val="75000"/>
                  </a:srgbClr>
                </a:solidFill>
              </a:rPr>
              <a:pPr/>
              <a:t>11/20/2017</a:t>
            </a:fld>
            <a:endParaRPr lang="en-US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>
                <a:solidFill>
                  <a:srgbClr val="FFFFFF">
                    <a:lumMod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12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1295400"/>
            <a:ext cx="3413760" cy="27432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err="1" smtClean="0"/>
              <a:t>Alcím</a:t>
            </a:r>
            <a:r>
              <a:rPr lang="en-US" dirty="0" smtClean="0"/>
              <a:t> </a:t>
            </a:r>
            <a:r>
              <a:rPr lang="en-US" dirty="0" err="1" smtClean="0"/>
              <a:t>hozzáadása</a:t>
            </a:r>
            <a:endParaRPr lang="en-US" dirty="0" smtClean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4389121" y="1295400"/>
            <a:ext cx="3413760" cy="27432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err="1" smtClean="0"/>
              <a:t>Alcím</a:t>
            </a:r>
            <a:r>
              <a:rPr lang="en-US" dirty="0" smtClean="0"/>
              <a:t> </a:t>
            </a:r>
            <a:r>
              <a:rPr lang="en-US" dirty="0" err="1" smtClean="0"/>
              <a:t>hozzáadása</a:t>
            </a:r>
            <a:endParaRPr lang="en-US" dirty="0" smtClean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8168641" y="1295400"/>
            <a:ext cx="3413760" cy="27432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err="1" smtClean="0"/>
              <a:t>Alcím</a:t>
            </a:r>
            <a:r>
              <a:rPr lang="en-US" dirty="0" smtClean="0"/>
              <a:t> </a:t>
            </a:r>
            <a:r>
              <a:rPr lang="en-US" dirty="0" err="1" smtClean="0"/>
              <a:t>hozzáadása</a:t>
            </a:r>
            <a:endParaRPr lang="en-US" dirty="0" smtClean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1676400"/>
            <a:ext cx="3413760" cy="44196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 smtClean="0"/>
              <a:t>Master </a:t>
            </a:r>
            <a:r>
              <a:rPr lang="en-US" dirty="0" err="1" smtClean="0"/>
              <a:t>szövegstílus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 smtClean="0"/>
          </a:p>
          <a:p>
            <a:pPr lvl="1"/>
            <a:r>
              <a:rPr lang="en-US" dirty="0" err="1" smtClean="0"/>
              <a:t>Második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2"/>
            <a:r>
              <a:rPr lang="en-US" dirty="0" err="1" smtClean="0"/>
              <a:t>Harmadik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3"/>
            <a:r>
              <a:rPr lang="en-US" dirty="0" err="1" smtClean="0"/>
              <a:t>Negyedik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4"/>
            <a:r>
              <a:rPr lang="en-US" dirty="0" err="1" smtClean="0"/>
              <a:t>Ötödik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4389121" y="1676400"/>
            <a:ext cx="3413760" cy="44196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 smtClean="0"/>
              <a:t>Master </a:t>
            </a:r>
            <a:r>
              <a:rPr lang="en-US" dirty="0" err="1" smtClean="0"/>
              <a:t>szövegstílus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 smtClean="0"/>
          </a:p>
          <a:p>
            <a:pPr lvl="1"/>
            <a:r>
              <a:rPr lang="en-US" dirty="0" err="1" smtClean="0"/>
              <a:t>Második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2"/>
            <a:r>
              <a:rPr lang="en-US" dirty="0" err="1" smtClean="0"/>
              <a:t>Harmadik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3"/>
            <a:r>
              <a:rPr lang="en-US" dirty="0" err="1" smtClean="0"/>
              <a:t>Negyedik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4"/>
            <a:r>
              <a:rPr lang="en-US" dirty="0" err="1" smtClean="0"/>
              <a:t>Ötödik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8168641" y="1676400"/>
            <a:ext cx="3413760" cy="44196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 smtClean="0"/>
              <a:t>Master </a:t>
            </a:r>
            <a:r>
              <a:rPr lang="en-US" dirty="0" err="1" smtClean="0"/>
              <a:t>szövegstílus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 smtClean="0"/>
          </a:p>
          <a:p>
            <a:pPr lvl="1"/>
            <a:r>
              <a:rPr lang="en-US" dirty="0" err="1" smtClean="0"/>
              <a:t>Második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2"/>
            <a:r>
              <a:rPr lang="en-US" dirty="0" err="1" smtClean="0"/>
              <a:t>Harmadik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3"/>
            <a:r>
              <a:rPr lang="en-US" dirty="0" err="1" smtClean="0"/>
              <a:t>Negyedik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4"/>
            <a:r>
              <a:rPr lang="en-US" dirty="0" err="1" smtClean="0"/>
              <a:t>Ötödik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18564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, Subtitle and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304800"/>
            <a:ext cx="10972801" cy="762000"/>
          </a:xfrm>
        </p:spPr>
        <p:txBody>
          <a:bodyPr/>
          <a:lstStyle/>
          <a:p>
            <a:r>
              <a:rPr lang="en-US" dirty="0" smtClean="0"/>
              <a:t>Master </a:t>
            </a:r>
            <a:r>
              <a:rPr lang="en-US" dirty="0" err="1" smtClean="0"/>
              <a:t>főcím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53A8-1CF5-4118-9D6D-C132E8FC53CB}" type="datetimeFigureOut">
              <a:rPr lang="en-US" smtClean="0">
                <a:solidFill>
                  <a:srgbClr val="FFFFFF">
                    <a:lumMod val="75000"/>
                  </a:srgbClr>
                </a:solidFill>
              </a:rPr>
              <a:pPr/>
              <a:t>11/20/2017</a:t>
            </a:fld>
            <a:endParaRPr lang="en-US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>
                <a:solidFill>
                  <a:srgbClr val="FFFFFF">
                    <a:lumMod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609600" y="1133856"/>
            <a:ext cx="10972801" cy="260574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rPr lang="en-US" dirty="0" err="1" smtClean="0"/>
              <a:t>Alcím</a:t>
            </a:r>
            <a:r>
              <a:rPr lang="en-US" dirty="0" smtClean="0"/>
              <a:t> </a:t>
            </a:r>
            <a:r>
              <a:rPr lang="en-US" dirty="0" err="1" smtClean="0"/>
              <a:t>hozzáadása</a:t>
            </a:r>
            <a:endParaRPr lang="en-US" dirty="0" smtClean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1676399"/>
            <a:ext cx="3413760" cy="27432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err="1" smtClean="0"/>
              <a:t>Alcím</a:t>
            </a:r>
            <a:r>
              <a:rPr lang="en-US" dirty="0" smtClean="0"/>
              <a:t> </a:t>
            </a:r>
            <a:r>
              <a:rPr lang="en-US" dirty="0" err="1" smtClean="0"/>
              <a:t>hozzáadása</a:t>
            </a:r>
            <a:endParaRPr lang="en-US" dirty="0" smtClean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4389121" y="1676399"/>
            <a:ext cx="3413760" cy="27432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err="1" smtClean="0"/>
              <a:t>Alcím</a:t>
            </a:r>
            <a:r>
              <a:rPr lang="en-US" dirty="0" smtClean="0"/>
              <a:t> </a:t>
            </a:r>
            <a:r>
              <a:rPr lang="en-US" dirty="0" err="1" smtClean="0"/>
              <a:t>hozzáadása</a:t>
            </a:r>
            <a:endParaRPr lang="en-US" dirty="0" smtClean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8168641" y="1676399"/>
            <a:ext cx="3413760" cy="27432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err="1" smtClean="0"/>
              <a:t>Alcím</a:t>
            </a:r>
            <a:r>
              <a:rPr lang="en-US" dirty="0" smtClean="0"/>
              <a:t> </a:t>
            </a:r>
            <a:r>
              <a:rPr lang="en-US" dirty="0" err="1" smtClean="0"/>
              <a:t>hozzáadása</a:t>
            </a:r>
            <a:endParaRPr lang="en-US" dirty="0" smtClean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2057400"/>
            <a:ext cx="3413760" cy="40386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 smtClean="0"/>
              <a:t>Master </a:t>
            </a:r>
            <a:r>
              <a:rPr lang="en-US" dirty="0" err="1" smtClean="0"/>
              <a:t>szövegstílus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 smtClean="0"/>
          </a:p>
          <a:p>
            <a:pPr lvl="1"/>
            <a:r>
              <a:rPr lang="en-US" dirty="0" err="1" smtClean="0"/>
              <a:t>Második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2"/>
            <a:r>
              <a:rPr lang="en-US" dirty="0" err="1" smtClean="0"/>
              <a:t>Harmadik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3"/>
            <a:r>
              <a:rPr lang="en-US" dirty="0" err="1" smtClean="0"/>
              <a:t>Negyedik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4"/>
            <a:r>
              <a:rPr lang="en-US" dirty="0" err="1" smtClean="0"/>
              <a:t>Ötödik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4389121" y="2057400"/>
            <a:ext cx="3413760" cy="40386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 smtClean="0"/>
              <a:t>Master </a:t>
            </a:r>
            <a:r>
              <a:rPr lang="en-US" dirty="0" err="1" smtClean="0"/>
              <a:t>szövegstílus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 smtClean="0"/>
          </a:p>
          <a:p>
            <a:pPr lvl="1"/>
            <a:r>
              <a:rPr lang="en-US" dirty="0" err="1" smtClean="0"/>
              <a:t>Második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2"/>
            <a:r>
              <a:rPr lang="en-US" dirty="0" err="1" smtClean="0"/>
              <a:t>Harmadik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3"/>
            <a:r>
              <a:rPr lang="en-US" dirty="0" err="1" smtClean="0"/>
              <a:t>Negyedik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4"/>
            <a:r>
              <a:rPr lang="en-US" dirty="0" err="1" smtClean="0"/>
              <a:t>Ötödik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8168641" y="2057400"/>
            <a:ext cx="3413760" cy="40386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 smtClean="0"/>
              <a:t>Master </a:t>
            </a:r>
            <a:r>
              <a:rPr lang="en-US" dirty="0" err="1" smtClean="0"/>
              <a:t>szövegstílus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 smtClean="0"/>
          </a:p>
          <a:p>
            <a:pPr lvl="1"/>
            <a:r>
              <a:rPr lang="en-US" dirty="0" err="1" smtClean="0"/>
              <a:t>Második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2"/>
            <a:r>
              <a:rPr lang="en-US" dirty="0" err="1" smtClean="0"/>
              <a:t>Harmadik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3"/>
            <a:r>
              <a:rPr lang="en-US" dirty="0" err="1" smtClean="0"/>
              <a:t>Negyedik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4"/>
            <a:r>
              <a:rPr lang="en-US" dirty="0" err="1" smtClean="0"/>
              <a:t>Ötödik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65098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304800"/>
            <a:ext cx="10972801" cy="76200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dirty="0" smtClean="0"/>
              <a:t>Master </a:t>
            </a:r>
            <a:r>
              <a:rPr lang="en-US" dirty="0" err="1" smtClean="0"/>
              <a:t>főcím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1295401"/>
            <a:ext cx="7620000" cy="4800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 smtClean="0"/>
              <a:t>Master </a:t>
            </a:r>
            <a:r>
              <a:rPr lang="en-US" dirty="0" err="1" smtClean="0"/>
              <a:t>szövegstílus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 smtClean="0"/>
          </a:p>
          <a:p>
            <a:pPr lvl="1"/>
            <a:r>
              <a:rPr lang="en-US" dirty="0" err="1" smtClean="0"/>
              <a:t>Második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2"/>
            <a:r>
              <a:rPr lang="en-US" dirty="0" err="1" smtClean="0"/>
              <a:t>Harmadik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3"/>
            <a:r>
              <a:rPr lang="en-US" dirty="0" err="1" smtClean="0"/>
              <a:t>Negyedik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4"/>
            <a:r>
              <a:rPr lang="en-US" dirty="0" err="1" smtClean="0"/>
              <a:t>Ötödik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534400" y="1295400"/>
            <a:ext cx="3048000" cy="4800600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None/>
              <a:defRPr sz="180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err="1" smtClean="0"/>
              <a:t>Alcím</a:t>
            </a:r>
            <a:r>
              <a:rPr lang="en-US" dirty="0" smtClean="0"/>
              <a:t> </a:t>
            </a:r>
            <a:r>
              <a:rPr lang="en-US" dirty="0" err="1" smtClean="0"/>
              <a:t>szerkesztése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53A8-1CF5-4118-9D6D-C132E8FC53CB}" type="datetimeFigureOut">
              <a:rPr lang="en-US" smtClean="0">
                <a:solidFill>
                  <a:srgbClr val="FFFFFF">
                    <a:lumMod val="75000"/>
                  </a:srgbClr>
                </a:solidFill>
              </a:rPr>
              <a:pPr/>
              <a:t>11/20/2017</a:t>
            </a:fld>
            <a:endParaRPr lang="en-US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>
                <a:solidFill>
                  <a:srgbClr val="FFFFFF">
                    <a:lumMod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988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304800"/>
            <a:ext cx="10972801" cy="76200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dirty="0" smtClean="0"/>
              <a:t>Master </a:t>
            </a:r>
            <a:r>
              <a:rPr lang="en-US" dirty="0" err="1" smtClean="0"/>
              <a:t>főcím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600" y="1295400"/>
            <a:ext cx="6705600" cy="4800600"/>
          </a:xfrm>
        </p:spPr>
        <p:txBody>
          <a:bodyPr tIns="457200">
            <a:no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7680960" y="1295400"/>
            <a:ext cx="3901440" cy="4800600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Master </a:t>
            </a:r>
            <a:r>
              <a:rPr lang="en-US" dirty="0" err="1" smtClean="0"/>
              <a:t>szövegstílus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 smtClean="0"/>
          </a:p>
          <a:p>
            <a:pPr lvl="1"/>
            <a:r>
              <a:rPr lang="en-US" dirty="0" err="1" smtClean="0"/>
              <a:t>Második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2"/>
            <a:r>
              <a:rPr lang="en-US" dirty="0" err="1" smtClean="0"/>
              <a:t>Harmadik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3"/>
            <a:r>
              <a:rPr lang="en-US" dirty="0" err="1" smtClean="0"/>
              <a:t>Negyedik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4"/>
            <a:r>
              <a:rPr lang="en-US" dirty="0" err="1" smtClean="0"/>
              <a:t>Ötödik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53A8-1CF5-4118-9D6D-C132E8FC53CB}" type="datetimeFigureOut">
              <a:rPr lang="en-US" smtClean="0">
                <a:solidFill>
                  <a:srgbClr val="FFFFFF">
                    <a:lumMod val="75000"/>
                  </a:srgbClr>
                </a:solidFill>
              </a:rPr>
              <a:pPr/>
              <a:t>11/20/2017</a:t>
            </a:fld>
            <a:endParaRPr lang="en-US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>
                <a:solidFill>
                  <a:srgbClr val="FFFFFF">
                    <a:lumMod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758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Quote">
    <p:bg>
      <p:bgPr>
        <a:solidFill>
          <a:srgbClr val="2540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609600" y="6482536"/>
            <a:ext cx="6604000" cy="215444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defTabSz="457200">
              <a:defRPr/>
            </a:pPr>
            <a:r>
              <a:rPr lang="en-US" sz="700" dirty="0">
                <a:solidFill>
                  <a:prstClr val="white"/>
                </a:solidFill>
                <a:cs typeface="HP Simplified"/>
              </a:rPr>
              <a:t>© SZTAKI 2015.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274" y="304800"/>
            <a:ext cx="9144000" cy="2743200"/>
          </a:xfrm>
        </p:spPr>
        <p:txBody>
          <a:bodyPr anchor="t"/>
          <a:lstStyle>
            <a:lvl1pPr marL="233363" indent="-233363" algn="l">
              <a:defRPr sz="4400" b="1" cap="none" spc="-100" baseline="0"/>
            </a:lvl1pPr>
          </a:lstStyle>
          <a:p>
            <a:r>
              <a:rPr lang="en-US" dirty="0" smtClean="0"/>
              <a:t>“</a:t>
            </a:r>
            <a:r>
              <a:rPr lang="en-US" dirty="0" err="1" smtClean="0"/>
              <a:t>Idézet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err="1" smtClean="0"/>
              <a:t>hozzáadása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4419600"/>
            <a:ext cx="9144000" cy="1188720"/>
          </a:xfrm>
        </p:spPr>
        <p:txBody>
          <a:bodyPr anchor="t">
            <a:noAutofit/>
          </a:bodyPr>
          <a:lstStyle>
            <a:lvl1pPr marL="0" indent="0">
              <a:spcBef>
                <a:spcPts val="600"/>
              </a:spcBef>
              <a:buNone/>
              <a:defRPr sz="1800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 smtClean="0"/>
              <a:t>Idézett</a:t>
            </a:r>
            <a:r>
              <a:rPr lang="en-US" dirty="0" smtClean="0"/>
              <a:t> </a:t>
            </a:r>
            <a:r>
              <a:rPr lang="en-US" dirty="0" err="1" smtClean="0"/>
              <a:t>személy</a:t>
            </a:r>
            <a:r>
              <a:rPr lang="en-US" dirty="0" smtClean="0"/>
              <a:t> </a:t>
            </a:r>
            <a:r>
              <a:rPr lang="en-US" dirty="0" err="1" smtClean="0"/>
              <a:t>nevének</a:t>
            </a:r>
            <a:r>
              <a:rPr lang="en-US" dirty="0" smtClean="0"/>
              <a:t> </a:t>
            </a:r>
            <a:r>
              <a:rPr lang="en-US" dirty="0" err="1" smtClean="0"/>
              <a:t>hozzáadása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0C853A8-1CF5-4118-9D6D-C132E8FC53CB}" type="datetimeFigureOut">
              <a:rPr lang="en-US" smtClean="0">
                <a:solidFill>
                  <a:prstClr val="white"/>
                </a:solidFill>
              </a:rPr>
              <a:pPr/>
              <a:t>11/20/2017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0DE720E-C72B-42F0-AD69-52D60E3C605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3665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304800"/>
            <a:ext cx="10972801" cy="76200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dirty="0" smtClean="0"/>
              <a:t>Master </a:t>
            </a:r>
            <a:r>
              <a:rPr lang="en-US" dirty="0" err="1" smtClean="0"/>
              <a:t>főcím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600" y="1295400"/>
            <a:ext cx="6705600" cy="4800600"/>
          </a:xfrm>
        </p:spPr>
        <p:txBody>
          <a:bodyPr tIns="457200">
            <a:no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53A8-1CF5-4118-9D6D-C132E8FC53CB}" type="datetimeFigureOut">
              <a:rPr lang="en-US" smtClean="0">
                <a:solidFill>
                  <a:srgbClr val="FFFFFF">
                    <a:lumMod val="75000"/>
                  </a:srgbClr>
                </a:solidFill>
              </a:rPr>
              <a:pPr/>
              <a:t>11/20/2017</a:t>
            </a:fld>
            <a:endParaRPr lang="en-US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>
                <a:solidFill>
                  <a:srgbClr val="FFFFFF">
                    <a:lumMod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7680960" y="1295400"/>
            <a:ext cx="3901440" cy="4800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 smtClean="0"/>
              <a:t>Master </a:t>
            </a:r>
            <a:r>
              <a:rPr lang="en-US" dirty="0" err="1" smtClean="0"/>
              <a:t>szövegstílus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 smtClean="0"/>
          </a:p>
          <a:p>
            <a:pPr lvl="1"/>
            <a:r>
              <a:rPr lang="en-US" dirty="0" err="1" smtClean="0"/>
              <a:t>Második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2"/>
            <a:r>
              <a:rPr lang="en-US" dirty="0" err="1" smtClean="0"/>
              <a:t>Harmadik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3"/>
            <a:r>
              <a:rPr lang="en-US" dirty="0" err="1" smtClean="0"/>
              <a:t>Negyedik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4"/>
            <a:r>
              <a:rPr lang="en-US" dirty="0" err="1" smtClean="0"/>
              <a:t>Ötödik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41259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304800"/>
            <a:ext cx="10972801" cy="76200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dirty="0" smtClean="0"/>
              <a:t>Master </a:t>
            </a:r>
            <a:r>
              <a:rPr lang="en-US" dirty="0" err="1" smtClean="0"/>
              <a:t>főcím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600" y="1295400"/>
            <a:ext cx="5315712" cy="3505200"/>
          </a:xfrm>
        </p:spPr>
        <p:txBody>
          <a:bodyPr tIns="457200">
            <a:no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53A8-1CF5-4118-9D6D-C132E8FC53CB}" type="datetimeFigureOut">
              <a:rPr lang="en-US" smtClean="0">
                <a:solidFill>
                  <a:srgbClr val="FFFFFF">
                    <a:lumMod val="75000"/>
                  </a:srgbClr>
                </a:solidFill>
              </a:rPr>
              <a:pPr/>
              <a:t>11/20/2017</a:t>
            </a:fld>
            <a:endParaRPr lang="en-US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>
                <a:solidFill>
                  <a:srgbClr val="FFFFFF">
                    <a:lumMod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6266688" y="1295400"/>
            <a:ext cx="5315712" cy="3505200"/>
          </a:xfrm>
        </p:spPr>
        <p:txBody>
          <a:bodyPr tIns="457200">
            <a:no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09600" y="4953000"/>
            <a:ext cx="5315712" cy="1130490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None/>
              <a:defRPr sz="180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Master </a:t>
            </a:r>
            <a:r>
              <a:rPr lang="en-US" dirty="0" err="1" smtClean="0"/>
              <a:t>szövegstílus</a:t>
            </a:r>
            <a:r>
              <a:rPr lang="en-US" dirty="0" smtClean="0"/>
              <a:t> </a:t>
            </a:r>
            <a:r>
              <a:rPr lang="en-US" dirty="0" err="1" smtClean="0"/>
              <a:t>formázása</a:t>
            </a:r>
            <a:endParaRPr lang="en-US" dirty="0" smtClean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4" hasCustomPrompt="1"/>
          </p:nvPr>
        </p:nvSpPr>
        <p:spPr>
          <a:xfrm>
            <a:off x="6266688" y="4953000"/>
            <a:ext cx="5315712" cy="1130490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Master </a:t>
            </a:r>
            <a:r>
              <a:rPr lang="en-US" dirty="0" err="1" smtClean="0"/>
              <a:t>szövegstílus</a:t>
            </a:r>
            <a:r>
              <a:rPr lang="en-US" dirty="0" smtClean="0"/>
              <a:t> </a:t>
            </a:r>
            <a:r>
              <a:rPr lang="en-US" dirty="0" err="1" smtClean="0"/>
              <a:t>formázása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93968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304800"/>
            <a:ext cx="10972801" cy="76200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dirty="0" smtClean="0"/>
              <a:t>Master </a:t>
            </a:r>
            <a:r>
              <a:rPr lang="en-US" dirty="0" err="1" smtClean="0"/>
              <a:t>főcím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600" y="1295400"/>
            <a:ext cx="3413760" cy="2743200"/>
          </a:xfrm>
        </p:spPr>
        <p:txBody>
          <a:bodyPr tIns="457200">
            <a:no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53A8-1CF5-4118-9D6D-C132E8FC53CB}" type="datetimeFigureOut">
              <a:rPr lang="en-US" smtClean="0">
                <a:solidFill>
                  <a:srgbClr val="FFFFFF">
                    <a:lumMod val="75000"/>
                  </a:srgbClr>
                </a:solidFill>
              </a:rPr>
              <a:pPr/>
              <a:t>11/20/2017</a:t>
            </a:fld>
            <a:endParaRPr lang="en-US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>
                <a:solidFill>
                  <a:srgbClr val="FFFFFF">
                    <a:lumMod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09600" y="4211392"/>
            <a:ext cx="3413760" cy="1884608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Master </a:t>
            </a:r>
            <a:r>
              <a:rPr lang="en-US" dirty="0" err="1" smtClean="0"/>
              <a:t>szövegstílus</a:t>
            </a:r>
            <a:r>
              <a:rPr lang="en-US" dirty="0" smtClean="0"/>
              <a:t> </a:t>
            </a:r>
            <a:r>
              <a:rPr lang="en-US" dirty="0" err="1" smtClean="0"/>
              <a:t>formázása</a:t>
            </a:r>
            <a:endParaRPr lang="en-US" dirty="0" smtClean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5"/>
          </p:nvPr>
        </p:nvSpPr>
        <p:spPr>
          <a:xfrm>
            <a:off x="4389121" y="1295400"/>
            <a:ext cx="3413760" cy="2743200"/>
          </a:xfrm>
        </p:spPr>
        <p:txBody>
          <a:bodyPr tIns="457200">
            <a:no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idx="16"/>
          </p:nvPr>
        </p:nvSpPr>
        <p:spPr>
          <a:xfrm>
            <a:off x="8168641" y="1295400"/>
            <a:ext cx="3413760" cy="2743200"/>
          </a:xfrm>
        </p:spPr>
        <p:txBody>
          <a:bodyPr tIns="457200">
            <a:no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 hasCustomPrompt="1"/>
          </p:nvPr>
        </p:nvSpPr>
        <p:spPr>
          <a:xfrm>
            <a:off x="4389121" y="4211392"/>
            <a:ext cx="3413760" cy="1884608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Master </a:t>
            </a:r>
            <a:r>
              <a:rPr lang="en-US" dirty="0" err="1" smtClean="0"/>
              <a:t>szövegstílus</a:t>
            </a:r>
            <a:r>
              <a:rPr lang="en-US" dirty="0" smtClean="0"/>
              <a:t> </a:t>
            </a:r>
            <a:r>
              <a:rPr lang="en-US" dirty="0" err="1" smtClean="0"/>
              <a:t>formázása</a:t>
            </a:r>
            <a:endParaRPr lang="en-US" dirty="0" smtClean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8" hasCustomPrompt="1"/>
          </p:nvPr>
        </p:nvSpPr>
        <p:spPr>
          <a:xfrm>
            <a:off x="8168641" y="4211392"/>
            <a:ext cx="3413760" cy="1884608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Master </a:t>
            </a:r>
            <a:r>
              <a:rPr lang="en-US" dirty="0" err="1" smtClean="0"/>
              <a:t>szövegstílus</a:t>
            </a:r>
            <a:r>
              <a:rPr lang="en-US" dirty="0" smtClean="0"/>
              <a:t> </a:t>
            </a:r>
            <a:r>
              <a:rPr lang="en-US" dirty="0" err="1" smtClean="0"/>
              <a:t>formázása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02991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Master </a:t>
            </a:r>
            <a:r>
              <a:rPr lang="en-US" dirty="0" err="1" smtClean="0"/>
              <a:t>főcím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53A8-1CF5-4118-9D6D-C132E8FC53CB}" type="datetimeFigureOut">
              <a:rPr lang="en-US" smtClean="0">
                <a:solidFill>
                  <a:srgbClr val="FFFFFF">
                    <a:lumMod val="75000"/>
                  </a:srgbClr>
                </a:solidFill>
              </a:rPr>
              <a:pPr/>
              <a:t>11/20/2017</a:t>
            </a:fld>
            <a:endParaRPr lang="en-US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>
                <a:solidFill>
                  <a:srgbClr val="FFFFFF">
                    <a:lumMod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659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10570464" y="304801"/>
            <a:ext cx="1011936" cy="5791200"/>
          </a:xfrm>
        </p:spPr>
        <p:txBody>
          <a:bodyPr vert="eaVert"/>
          <a:lstStyle/>
          <a:p>
            <a:r>
              <a:rPr lang="en-US" dirty="0" smtClean="0"/>
              <a:t>Master </a:t>
            </a:r>
            <a:r>
              <a:rPr lang="en-US" dirty="0" err="1" smtClean="0"/>
              <a:t>főcím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1"/>
            <a:ext cx="96520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53A8-1CF5-4118-9D6D-C132E8FC53CB}" type="datetimeFigureOut">
              <a:rPr lang="en-US" smtClean="0">
                <a:solidFill>
                  <a:srgbClr val="FFFFFF">
                    <a:lumMod val="75000"/>
                  </a:srgbClr>
                </a:solidFill>
              </a:rPr>
              <a:pPr/>
              <a:t>11/20/2017</a:t>
            </a:fld>
            <a:endParaRPr lang="en-US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>
                <a:solidFill>
                  <a:srgbClr val="FFFFFF">
                    <a:lumMod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535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Master </a:t>
            </a:r>
            <a:r>
              <a:rPr lang="en-US" dirty="0" err="1" smtClean="0"/>
              <a:t>főcím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dirty="0" smtClean="0"/>
              <a:t>Master </a:t>
            </a:r>
            <a:r>
              <a:rPr lang="en-US" dirty="0" err="1" smtClean="0"/>
              <a:t>szövegstílus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 smtClean="0"/>
          </a:p>
          <a:p>
            <a:pPr lvl="1"/>
            <a:r>
              <a:rPr lang="en-US" dirty="0" err="1" smtClean="0"/>
              <a:t>Második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2"/>
            <a:r>
              <a:rPr lang="en-US" dirty="0" err="1" smtClean="0"/>
              <a:t>Harmadik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3"/>
            <a:r>
              <a:rPr lang="en-US" dirty="0" err="1" smtClean="0"/>
              <a:t>Negyedik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4"/>
            <a:r>
              <a:rPr lang="en-US" dirty="0" err="1" smtClean="0"/>
              <a:t>Ötödik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53A8-1CF5-4118-9D6D-C132E8FC53CB}" type="datetimeFigureOut">
              <a:rPr lang="en-US" smtClean="0">
                <a:solidFill>
                  <a:srgbClr val="FFFFFF">
                    <a:lumMod val="75000"/>
                  </a:srgbClr>
                </a:solidFill>
              </a:rPr>
              <a:pPr/>
              <a:t>11/20/2017</a:t>
            </a:fld>
            <a:endParaRPr lang="en-US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>
                <a:solidFill>
                  <a:srgbClr val="FFFFFF">
                    <a:lumMod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018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Master </a:t>
            </a:r>
            <a:r>
              <a:rPr lang="en-US" dirty="0" err="1" smtClean="0"/>
              <a:t>főcím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53A8-1CF5-4118-9D6D-C132E8FC53CB}" type="datetimeFigureOut">
              <a:rPr lang="en-US" smtClean="0">
                <a:solidFill>
                  <a:srgbClr val="FFFFFF">
                    <a:lumMod val="75000"/>
                  </a:srgbClr>
                </a:solidFill>
              </a:rPr>
              <a:pPr/>
              <a:t>11/20/2017</a:t>
            </a:fld>
            <a:endParaRPr lang="en-US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>
                <a:solidFill>
                  <a:srgbClr val="FFFFFF">
                    <a:lumMod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1133856"/>
            <a:ext cx="10972801" cy="27432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 baseline="0">
                <a:solidFill>
                  <a:srgbClr val="0000FF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rPr lang="en-US" dirty="0" err="1" smtClean="0"/>
              <a:t>Alcím</a:t>
            </a:r>
            <a:r>
              <a:rPr lang="en-US" dirty="0" smtClean="0"/>
              <a:t> </a:t>
            </a:r>
            <a:r>
              <a:rPr lang="en-US" dirty="0" err="1" smtClean="0"/>
              <a:t>hozzáadása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1676401"/>
            <a:ext cx="10972801" cy="4419601"/>
          </a:xfrm>
        </p:spPr>
        <p:txBody>
          <a:bodyPr/>
          <a:lstStyle/>
          <a:p>
            <a:pPr lvl="0"/>
            <a:r>
              <a:rPr lang="en-US" dirty="0" smtClean="0"/>
              <a:t>Master </a:t>
            </a:r>
            <a:r>
              <a:rPr lang="en-US" dirty="0" err="1" smtClean="0"/>
              <a:t>szövegstílus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 smtClean="0"/>
          </a:p>
          <a:p>
            <a:pPr lvl="1"/>
            <a:r>
              <a:rPr lang="en-US" dirty="0" err="1" smtClean="0"/>
              <a:t>Második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2"/>
            <a:r>
              <a:rPr lang="en-US" dirty="0" err="1" smtClean="0"/>
              <a:t>Harmadik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3"/>
            <a:r>
              <a:rPr lang="en-US" dirty="0" err="1" smtClean="0"/>
              <a:t>Negyedik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4"/>
            <a:r>
              <a:rPr lang="en-US" dirty="0" err="1" smtClean="0"/>
              <a:t>Ötödik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41717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Master </a:t>
            </a:r>
            <a:r>
              <a:rPr lang="en-US" dirty="0" err="1" smtClean="0"/>
              <a:t>főcím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53A8-1CF5-4118-9D6D-C132E8FC53CB}" type="datetimeFigureOut">
              <a:rPr lang="en-US" smtClean="0">
                <a:solidFill>
                  <a:srgbClr val="FFFFFF">
                    <a:lumMod val="75000"/>
                  </a:srgbClr>
                </a:solidFill>
              </a:rPr>
              <a:pPr/>
              <a:t>11/20/2017</a:t>
            </a:fld>
            <a:endParaRPr lang="en-US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>
                <a:solidFill>
                  <a:srgbClr val="FFFFFF">
                    <a:lumMod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1133856"/>
            <a:ext cx="10972801" cy="27432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rgbClr val="0000FF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rPr lang="en-US" dirty="0" err="1" smtClean="0"/>
              <a:t>Alcím</a:t>
            </a:r>
            <a:r>
              <a:rPr lang="en-US" dirty="0" smtClean="0"/>
              <a:t> </a:t>
            </a:r>
            <a:r>
              <a:rPr lang="en-US" dirty="0" err="1" smtClean="0"/>
              <a:t>hozzáadása</a:t>
            </a:r>
            <a:endParaRPr lang="en-US" dirty="0" smtClean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609600" y="1661890"/>
            <a:ext cx="10972801" cy="27432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rPr lang="en-US" dirty="0" err="1" smtClean="0"/>
              <a:t>Főcím</a:t>
            </a:r>
            <a:r>
              <a:rPr lang="en-US" dirty="0" smtClean="0"/>
              <a:t> </a:t>
            </a:r>
            <a:r>
              <a:rPr lang="en-US" dirty="0" err="1" smtClean="0"/>
              <a:t>hozzáadása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2057400"/>
            <a:ext cx="10972801" cy="4038600"/>
          </a:xfrm>
        </p:spPr>
        <p:txBody>
          <a:bodyPr/>
          <a:lstStyle/>
          <a:p>
            <a:pPr lvl="0"/>
            <a:r>
              <a:rPr lang="en-US" dirty="0" smtClean="0"/>
              <a:t>Master </a:t>
            </a:r>
            <a:r>
              <a:rPr lang="en-US" dirty="0" err="1" smtClean="0"/>
              <a:t>szövegstílus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 smtClean="0"/>
          </a:p>
          <a:p>
            <a:pPr lvl="1"/>
            <a:r>
              <a:rPr lang="en-US" dirty="0" err="1" smtClean="0"/>
              <a:t>Második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2"/>
            <a:r>
              <a:rPr lang="en-US" dirty="0" err="1" smtClean="0"/>
              <a:t>Harmadik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3"/>
            <a:r>
              <a:rPr lang="en-US" dirty="0" err="1" smtClean="0"/>
              <a:t>Negyedik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4"/>
            <a:r>
              <a:rPr lang="en-US" dirty="0" err="1" smtClean="0"/>
              <a:t>Ötödik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68797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Master </a:t>
            </a:r>
            <a:r>
              <a:rPr lang="en-US" dirty="0" err="1" smtClean="0"/>
              <a:t>főcím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53A8-1CF5-4118-9D6D-C132E8FC53CB}" type="datetimeFigureOut">
              <a:rPr lang="en-US" smtClean="0">
                <a:solidFill>
                  <a:srgbClr val="FFFFFF">
                    <a:lumMod val="75000"/>
                  </a:srgbClr>
                </a:solidFill>
              </a:rPr>
              <a:pPr/>
              <a:t>11/20/2017</a:t>
            </a:fld>
            <a:endParaRPr lang="en-US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>
                <a:solidFill>
                  <a:srgbClr val="FFFFFF">
                    <a:lumMod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949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Master </a:t>
            </a:r>
            <a:r>
              <a:rPr lang="en-US" dirty="0" err="1" smtClean="0"/>
              <a:t>főcím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53A8-1CF5-4118-9D6D-C132E8FC53CB}" type="datetimeFigureOut">
              <a:rPr lang="en-US" smtClean="0">
                <a:solidFill>
                  <a:srgbClr val="FFFFFF">
                    <a:lumMod val="75000"/>
                  </a:srgbClr>
                </a:solidFill>
              </a:rPr>
              <a:pPr/>
              <a:t>11/20/2017</a:t>
            </a:fld>
            <a:endParaRPr lang="en-US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>
                <a:solidFill>
                  <a:srgbClr val="FFFFFF">
                    <a:lumMod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1133856"/>
            <a:ext cx="10972801" cy="260574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rgbClr val="0000FF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rPr lang="en-US" dirty="0" err="1" smtClean="0"/>
              <a:t>Alcím</a:t>
            </a:r>
            <a:r>
              <a:rPr lang="en-US" dirty="0" smtClean="0"/>
              <a:t> </a:t>
            </a:r>
            <a:r>
              <a:rPr lang="en-US" dirty="0" err="1" smtClean="0"/>
              <a:t>hozzáadása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15599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53A8-1CF5-4118-9D6D-C132E8FC53CB}" type="datetimeFigureOut">
              <a:rPr lang="en-US" smtClean="0">
                <a:solidFill>
                  <a:srgbClr val="FFFFFF">
                    <a:lumMod val="75000"/>
                  </a:srgbClr>
                </a:solidFill>
              </a:rPr>
              <a:pPr/>
              <a:t>11/20/2017</a:t>
            </a:fld>
            <a:endParaRPr lang="en-US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>
                <a:solidFill>
                  <a:srgbClr val="FFFFFF">
                    <a:lumMod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330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304800"/>
            <a:ext cx="10972801" cy="762000"/>
          </a:xfrm>
        </p:spPr>
        <p:txBody>
          <a:bodyPr/>
          <a:lstStyle/>
          <a:p>
            <a:r>
              <a:rPr lang="en-US" dirty="0" smtClean="0"/>
              <a:t>Master </a:t>
            </a:r>
            <a:r>
              <a:rPr lang="en-US" dirty="0" err="1" smtClean="0"/>
              <a:t>főcím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09600" y="1295401"/>
            <a:ext cx="5315712" cy="4800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 smtClean="0"/>
              <a:t>Master </a:t>
            </a:r>
            <a:r>
              <a:rPr lang="en-US" dirty="0" err="1" smtClean="0"/>
              <a:t>szövegstílus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 smtClean="0"/>
          </a:p>
          <a:p>
            <a:pPr lvl="1"/>
            <a:r>
              <a:rPr lang="en-US" dirty="0" err="1" smtClean="0"/>
              <a:t>Második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2"/>
            <a:r>
              <a:rPr lang="en-US" dirty="0" err="1" smtClean="0"/>
              <a:t>Harmadik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3"/>
            <a:r>
              <a:rPr lang="en-US" dirty="0" err="1" smtClean="0"/>
              <a:t>Negyedik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4"/>
            <a:r>
              <a:rPr lang="en-US" dirty="0" err="1" smtClean="0"/>
              <a:t>Ötödik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66688" y="1295401"/>
            <a:ext cx="5315712" cy="4800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 smtClean="0"/>
              <a:t>Master </a:t>
            </a:r>
            <a:r>
              <a:rPr lang="en-US" dirty="0" err="1" smtClean="0"/>
              <a:t>szövegstílus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 smtClean="0"/>
          </a:p>
          <a:p>
            <a:pPr lvl="1"/>
            <a:r>
              <a:rPr lang="en-US" dirty="0" err="1" smtClean="0"/>
              <a:t>Második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2"/>
            <a:r>
              <a:rPr lang="en-US" dirty="0" err="1" smtClean="0"/>
              <a:t>Harmadik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3"/>
            <a:r>
              <a:rPr lang="en-US" dirty="0" err="1" smtClean="0"/>
              <a:t>Negyedik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4"/>
            <a:r>
              <a:rPr lang="en-US" dirty="0" err="1" smtClean="0"/>
              <a:t>Ötödik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53A8-1CF5-4118-9D6D-C132E8FC53CB}" type="datetimeFigureOut">
              <a:rPr lang="en-US" smtClean="0">
                <a:solidFill>
                  <a:srgbClr val="FFFFFF">
                    <a:lumMod val="75000"/>
                  </a:srgbClr>
                </a:solidFill>
              </a:rPr>
              <a:pPr/>
              <a:t>11/20/2017</a:t>
            </a:fld>
            <a:endParaRPr lang="en-US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>
                <a:solidFill>
                  <a:srgbClr val="FFFFFF">
                    <a:lumMod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91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lue Title Slide">
    <p:bg>
      <p:bgPr>
        <a:solidFill>
          <a:srgbClr val="2540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608170" y="6477000"/>
            <a:ext cx="6604000" cy="215444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defTabSz="457200">
              <a:defRPr/>
            </a:pPr>
            <a:r>
              <a:rPr lang="en-US" sz="700" dirty="0">
                <a:solidFill>
                  <a:prstClr val="white"/>
                </a:solidFill>
                <a:cs typeface="HP Simplified"/>
              </a:rPr>
              <a:t>SZTAKI 2015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9600" y="2763520"/>
            <a:ext cx="9144000" cy="1554480"/>
          </a:xfrm>
        </p:spPr>
        <p:txBody>
          <a:bodyPr/>
          <a:lstStyle>
            <a:lvl1pPr>
              <a:defRPr sz="5000" spc="-100" baseline="0"/>
            </a:lvl1pPr>
          </a:lstStyle>
          <a:p>
            <a:r>
              <a:rPr lang="hu-HU" dirty="0" smtClean="0"/>
              <a:t>Cím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9600" y="4419600"/>
            <a:ext cx="9144000" cy="1188720"/>
          </a:xfrm>
        </p:spPr>
        <p:txBody>
          <a:bodyPr>
            <a:noAutofit/>
          </a:bodyPr>
          <a:lstStyle>
            <a:lvl1pPr marL="0" indent="0" algn="l">
              <a:spcBef>
                <a:spcPts val="600"/>
              </a:spcBef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dirty="0" smtClean="0"/>
              <a:t>Alcím, szövegdoboz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0C853A8-1CF5-4118-9D6D-C132E8FC53CB}" type="datetimeFigureOut">
              <a:rPr lang="en-US" smtClean="0">
                <a:solidFill>
                  <a:prstClr val="white"/>
                </a:solidFill>
              </a:rPr>
              <a:pPr/>
              <a:t>11/20/2017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0DE720E-C72B-42F0-AD69-52D60E3C605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8281594" y="2303640"/>
            <a:ext cx="914638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endParaRPr lang="en-US" sz="1800" dirty="0" err="1">
              <a:solidFill>
                <a:prstClr val="white"/>
              </a:solidFill>
            </a:endParaRPr>
          </a:p>
        </p:txBody>
      </p:sp>
      <p:pic>
        <p:nvPicPr>
          <p:cNvPr id="12" name="Picture 2" descr="C:\tamas\WORK\SZTAKI\LOGO\sztaki_logo_alcim_angol_feher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9056" y="609601"/>
            <a:ext cx="3658553" cy="914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90116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 Content and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304800"/>
            <a:ext cx="10972801" cy="762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Master </a:t>
            </a:r>
            <a:r>
              <a:rPr lang="en-US" dirty="0" err="1" smtClean="0"/>
              <a:t>főcím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1295400"/>
            <a:ext cx="5315712" cy="27432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err="1" smtClean="0"/>
              <a:t>Alcím</a:t>
            </a:r>
            <a:r>
              <a:rPr lang="en-US" dirty="0" smtClean="0"/>
              <a:t> </a:t>
            </a:r>
            <a:r>
              <a:rPr lang="en-US" dirty="0" err="1" smtClean="0"/>
              <a:t>hozzáadása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09600" y="1676401"/>
            <a:ext cx="5315712" cy="4419601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 smtClean="0"/>
              <a:t>Master </a:t>
            </a:r>
            <a:r>
              <a:rPr lang="en-US" dirty="0" err="1" smtClean="0"/>
              <a:t>szövegstílus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 smtClean="0"/>
          </a:p>
          <a:p>
            <a:pPr lvl="1"/>
            <a:r>
              <a:rPr lang="en-US" dirty="0" err="1" smtClean="0"/>
              <a:t>Második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2"/>
            <a:r>
              <a:rPr lang="en-US" dirty="0" err="1" smtClean="0"/>
              <a:t>Harmadik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3"/>
            <a:r>
              <a:rPr lang="en-US" dirty="0" err="1" smtClean="0"/>
              <a:t>Negyedik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4"/>
            <a:r>
              <a:rPr lang="en-US" dirty="0" err="1" smtClean="0"/>
              <a:t>Ötödik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266688" y="1295400"/>
            <a:ext cx="5315712" cy="27432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err="1" smtClean="0"/>
              <a:t>Alcím</a:t>
            </a:r>
            <a:r>
              <a:rPr lang="en-US" dirty="0" smtClean="0"/>
              <a:t> </a:t>
            </a:r>
            <a:r>
              <a:rPr lang="en-US" dirty="0" err="1" smtClean="0"/>
              <a:t>hozzáadása</a:t>
            </a:r>
            <a:endParaRPr lang="en-US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266688" y="1676401"/>
            <a:ext cx="5315712" cy="4419601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 smtClean="0"/>
              <a:t>Master </a:t>
            </a:r>
            <a:r>
              <a:rPr lang="en-US" dirty="0" err="1" smtClean="0"/>
              <a:t>szövegstílus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 smtClean="0"/>
          </a:p>
          <a:p>
            <a:pPr lvl="1"/>
            <a:r>
              <a:rPr lang="en-US" dirty="0" err="1" smtClean="0"/>
              <a:t>Második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2"/>
            <a:r>
              <a:rPr lang="en-US" dirty="0" err="1" smtClean="0"/>
              <a:t>Harmadik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3"/>
            <a:r>
              <a:rPr lang="en-US" dirty="0" err="1" smtClean="0"/>
              <a:t>Negyedik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4"/>
            <a:r>
              <a:rPr lang="en-US" dirty="0" err="1" smtClean="0"/>
              <a:t>Ötödik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53A8-1CF5-4118-9D6D-C132E8FC53CB}" type="datetimeFigureOut">
              <a:rPr lang="en-US" smtClean="0">
                <a:solidFill>
                  <a:srgbClr val="FFFFFF">
                    <a:lumMod val="75000"/>
                  </a:srgbClr>
                </a:solidFill>
              </a:rPr>
              <a:pPr/>
              <a:t>11/20/2017</a:t>
            </a:fld>
            <a:endParaRPr lang="en-US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>
                <a:solidFill>
                  <a:srgbClr val="FFFFFF">
                    <a:lumMod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104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, Subtitle and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1133856"/>
            <a:ext cx="10972801" cy="260574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 baseline="0">
                <a:solidFill>
                  <a:srgbClr val="0000FF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rPr lang="en-US" dirty="0" err="1" smtClean="0"/>
              <a:t>Alcím</a:t>
            </a:r>
            <a:r>
              <a:rPr lang="en-US" dirty="0" smtClean="0"/>
              <a:t> </a:t>
            </a:r>
            <a:r>
              <a:rPr lang="en-US" dirty="0" err="1" smtClean="0"/>
              <a:t>hozzáadása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304800"/>
            <a:ext cx="10972801" cy="762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Master </a:t>
            </a:r>
            <a:r>
              <a:rPr lang="en-US" dirty="0" err="1" smtClean="0"/>
              <a:t>főcím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1676399"/>
            <a:ext cx="5315712" cy="27432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err="1" smtClean="0"/>
              <a:t>Alcím</a:t>
            </a:r>
            <a:r>
              <a:rPr lang="en-US" dirty="0" smtClean="0"/>
              <a:t> </a:t>
            </a:r>
            <a:r>
              <a:rPr lang="en-US" dirty="0" err="1" smtClean="0"/>
              <a:t>hozzáadása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09600" y="2057401"/>
            <a:ext cx="5315712" cy="40386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 smtClean="0"/>
              <a:t>Master </a:t>
            </a:r>
            <a:r>
              <a:rPr lang="en-US" dirty="0" err="1" smtClean="0"/>
              <a:t>szövegstílus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 smtClean="0"/>
          </a:p>
          <a:p>
            <a:pPr lvl="1"/>
            <a:r>
              <a:rPr lang="en-US" dirty="0" err="1" smtClean="0"/>
              <a:t>Második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2"/>
            <a:r>
              <a:rPr lang="en-US" dirty="0" err="1" smtClean="0"/>
              <a:t>Harmadik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3"/>
            <a:r>
              <a:rPr lang="en-US" dirty="0" err="1" smtClean="0"/>
              <a:t>Negyedik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4"/>
            <a:r>
              <a:rPr lang="en-US" dirty="0" err="1" smtClean="0"/>
              <a:t>Ötödik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266688" y="1676399"/>
            <a:ext cx="5315712" cy="27432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err="1" smtClean="0"/>
              <a:t>Alcím</a:t>
            </a:r>
            <a:r>
              <a:rPr lang="en-US" dirty="0" smtClean="0"/>
              <a:t> </a:t>
            </a:r>
            <a:r>
              <a:rPr lang="en-US" dirty="0" err="1" smtClean="0"/>
              <a:t>hozzáadása</a:t>
            </a:r>
            <a:endParaRPr lang="en-US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266688" y="2057401"/>
            <a:ext cx="5315712" cy="40386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 smtClean="0"/>
              <a:t>Master </a:t>
            </a:r>
            <a:r>
              <a:rPr lang="en-US" dirty="0" err="1" smtClean="0"/>
              <a:t>szövegstílus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 smtClean="0"/>
          </a:p>
          <a:p>
            <a:pPr lvl="1"/>
            <a:r>
              <a:rPr lang="en-US" dirty="0" err="1" smtClean="0"/>
              <a:t>Második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2"/>
            <a:r>
              <a:rPr lang="en-US" dirty="0" err="1" smtClean="0"/>
              <a:t>Harmadik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3"/>
            <a:r>
              <a:rPr lang="en-US" dirty="0" err="1" smtClean="0"/>
              <a:t>Negyedik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4"/>
            <a:r>
              <a:rPr lang="en-US" dirty="0" err="1" smtClean="0"/>
              <a:t>Ötödik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53A8-1CF5-4118-9D6D-C132E8FC53CB}" type="datetimeFigureOut">
              <a:rPr lang="en-US" smtClean="0">
                <a:solidFill>
                  <a:srgbClr val="FFFFFF">
                    <a:lumMod val="75000"/>
                  </a:srgbClr>
                </a:solidFill>
              </a:rPr>
              <a:pPr/>
              <a:t>11/20/2017</a:t>
            </a:fld>
            <a:endParaRPr lang="en-US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>
                <a:solidFill>
                  <a:srgbClr val="FFFFFF">
                    <a:lumMod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37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304800"/>
            <a:ext cx="10972801" cy="762000"/>
          </a:xfrm>
        </p:spPr>
        <p:txBody>
          <a:bodyPr/>
          <a:lstStyle/>
          <a:p>
            <a:r>
              <a:rPr lang="en-US" dirty="0" smtClean="0"/>
              <a:t>Master </a:t>
            </a:r>
            <a:r>
              <a:rPr lang="en-US" dirty="0" err="1" smtClean="0"/>
              <a:t>főcím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53A8-1CF5-4118-9D6D-C132E8FC53CB}" type="datetimeFigureOut">
              <a:rPr lang="en-US" smtClean="0">
                <a:solidFill>
                  <a:srgbClr val="FFFFFF">
                    <a:lumMod val="75000"/>
                  </a:srgbClr>
                </a:solidFill>
              </a:rPr>
              <a:pPr/>
              <a:t>11/20/2017</a:t>
            </a:fld>
            <a:endParaRPr lang="en-US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>
                <a:solidFill>
                  <a:srgbClr val="FFFFFF">
                    <a:lumMod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1295400"/>
            <a:ext cx="3413760" cy="48006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 smtClean="0"/>
              <a:t>Master </a:t>
            </a:r>
            <a:r>
              <a:rPr lang="en-US" dirty="0" err="1" smtClean="0"/>
              <a:t>szövegstílus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 smtClean="0"/>
          </a:p>
          <a:p>
            <a:pPr lvl="1"/>
            <a:r>
              <a:rPr lang="en-US" dirty="0" err="1" smtClean="0"/>
              <a:t>Második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2"/>
            <a:r>
              <a:rPr lang="en-US" dirty="0" err="1" smtClean="0"/>
              <a:t>Harmadik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3"/>
            <a:r>
              <a:rPr lang="en-US" dirty="0" err="1" smtClean="0"/>
              <a:t>Negyedik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4"/>
            <a:r>
              <a:rPr lang="en-US" dirty="0" err="1" smtClean="0"/>
              <a:t>Ötödik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4389121" y="1295400"/>
            <a:ext cx="3413760" cy="48006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 smtClean="0"/>
              <a:t>Master </a:t>
            </a:r>
            <a:r>
              <a:rPr lang="en-US" dirty="0" err="1" smtClean="0"/>
              <a:t>szövegstílus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 smtClean="0"/>
          </a:p>
          <a:p>
            <a:pPr lvl="1"/>
            <a:r>
              <a:rPr lang="en-US" dirty="0" err="1" smtClean="0"/>
              <a:t>Második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2"/>
            <a:r>
              <a:rPr lang="en-US" dirty="0" err="1" smtClean="0"/>
              <a:t>Harmadik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3"/>
            <a:r>
              <a:rPr lang="en-US" dirty="0" err="1" smtClean="0"/>
              <a:t>Negyedik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4"/>
            <a:r>
              <a:rPr lang="en-US" dirty="0" err="1" smtClean="0"/>
              <a:t>Ötödik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8168641" y="1295400"/>
            <a:ext cx="3413760" cy="48006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 smtClean="0"/>
              <a:t>Master </a:t>
            </a:r>
            <a:r>
              <a:rPr lang="en-US" dirty="0" err="1" smtClean="0"/>
              <a:t>szövegstílus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 smtClean="0"/>
          </a:p>
          <a:p>
            <a:pPr lvl="1"/>
            <a:r>
              <a:rPr lang="en-US" dirty="0" err="1" smtClean="0"/>
              <a:t>Második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2"/>
            <a:r>
              <a:rPr lang="en-US" dirty="0" err="1" smtClean="0"/>
              <a:t>Harmadik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3"/>
            <a:r>
              <a:rPr lang="en-US" dirty="0" err="1" smtClean="0"/>
              <a:t>Negyedik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4"/>
            <a:r>
              <a:rPr lang="en-US" dirty="0" err="1" smtClean="0"/>
              <a:t>Ötödik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4080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and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304800"/>
            <a:ext cx="10972801" cy="762000"/>
          </a:xfrm>
        </p:spPr>
        <p:txBody>
          <a:bodyPr/>
          <a:lstStyle/>
          <a:p>
            <a:r>
              <a:rPr lang="en-US" dirty="0" smtClean="0"/>
              <a:t>Master </a:t>
            </a:r>
            <a:r>
              <a:rPr lang="en-US" dirty="0" err="1" smtClean="0"/>
              <a:t>főcím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53A8-1CF5-4118-9D6D-C132E8FC53CB}" type="datetimeFigureOut">
              <a:rPr lang="en-US" smtClean="0">
                <a:solidFill>
                  <a:srgbClr val="FFFFFF">
                    <a:lumMod val="75000"/>
                  </a:srgbClr>
                </a:solidFill>
              </a:rPr>
              <a:pPr/>
              <a:t>11/20/2017</a:t>
            </a:fld>
            <a:endParaRPr lang="en-US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>
                <a:solidFill>
                  <a:srgbClr val="FFFFFF">
                    <a:lumMod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12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1295400"/>
            <a:ext cx="3413760" cy="27432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err="1" smtClean="0"/>
              <a:t>Alcím</a:t>
            </a:r>
            <a:r>
              <a:rPr lang="en-US" dirty="0" smtClean="0"/>
              <a:t> </a:t>
            </a:r>
            <a:r>
              <a:rPr lang="en-US" dirty="0" err="1" smtClean="0"/>
              <a:t>hozzáadása</a:t>
            </a:r>
            <a:endParaRPr lang="en-US" dirty="0" smtClean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4389121" y="1295400"/>
            <a:ext cx="3413760" cy="27432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err="1" smtClean="0"/>
              <a:t>Alcím</a:t>
            </a:r>
            <a:r>
              <a:rPr lang="en-US" dirty="0" smtClean="0"/>
              <a:t> </a:t>
            </a:r>
            <a:r>
              <a:rPr lang="en-US" dirty="0" err="1" smtClean="0"/>
              <a:t>hozzáadása</a:t>
            </a:r>
            <a:endParaRPr lang="en-US" dirty="0" smtClean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8168641" y="1295400"/>
            <a:ext cx="3413760" cy="27432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err="1" smtClean="0"/>
              <a:t>Alcím</a:t>
            </a:r>
            <a:r>
              <a:rPr lang="en-US" dirty="0" smtClean="0"/>
              <a:t> </a:t>
            </a:r>
            <a:r>
              <a:rPr lang="en-US" dirty="0" err="1" smtClean="0"/>
              <a:t>hozzáadása</a:t>
            </a:r>
            <a:endParaRPr lang="en-US" dirty="0" smtClean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1676400"/>
            <a:ext cx="3413760" cy="44196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 smtClean="0"/>
              <a:t>Master </a:t>
            </a:r>
            <a:r>
              <a:rPr lang="en-US" dirty="0" err="1" smtClean="0"/>
              <a:t>szövegstílus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 smtClean="0"/>
          </a:p>
          <a:p>
            <a:pPr lvl="1"/>
            <a:r>
              <a:rPr lang="en-US" dirty="0" err="1" smtClean="0"/>
              <a:t>Második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2"/>
            <a:r>
              <a:rPr lang="en-US" dirty="0" err="1" smtClean="0"/>
              <a:t>Harmadik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3"/>
            <a:r>
              <a:rPr lang="en-US" dirty="0" err="1" smtClean="0"/>
              <a:t>Negyedik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4"/>
            <a:r>
              <a:rPr lang="en-US" dirty="0" err="1" smtClean="0"/>
              <a:t>Ötödik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4389121" y="1676400"/>
            <a:ext cx="3413760" cy="44196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 smtClean="0"/>
              <a:t>Master </a:t>
            </a:r>
            <a:r>
              <a:rPr lang="en-US" dirty="0" err="1" smtClean="0"/>
              <a:t>szövegstílus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 smtClean="0"/>
          </a:p>
          <a:p>
            <a:pPr lvl="1"/>
            <a:r>
              <a:rPr lang="en-US" dirty="0" err="1" smtClean="0"/>
              <a:t>Második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2"/>
            <a:r>
              <a:rPr lang="en-US" dirty="0" err="1" smtClean="0"/>
              <a:t>Harmadik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3"/>
            <a:r>
              <a:rPr lang="en-US" dirty="0" err="1" smtClean="0"/>
              <a:t>Negyedik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4"/>
            <a:r>
              <a:rPr lang="en-US" dirty="0" err="1" smtClean="0"/>
              <a:t>Ötödik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8168641" y="1676400"/>
            <a:ext cx="3413760" cy="44196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 smtClean="0"/>
              <a:t>Master </a:t>
            </a:r>
            <a:r>
              <a:rPr lang="en-US" dirty="0" err="1" smtClean="0"/>
              <a:t>szövegstílus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 smtClean="0"/>
          </a:p>
          <a:p>
            <a:pPr lvl="1"/>
            <a:r>
              <a:rPr lang="en-US" dirty="0" err="1" smtClean="0"/>
              <a:t>Második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2"/>
            <a:r>
              <a:rPr lang="en-US" dirty="0" err="1" smtClean="0"/>
              <a:t>Harmadik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3"/>
            <a:r>
              <a:rPr lang="en-US" dirty="0" err="1" smtClean="0"/>
              <a:t>Negyedik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4"/>
            <a:r>
              <a:rPr lang="en-US" dirty="0" err="1" smtClean="0"/>
              <a:t>Ötödik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48938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, Subtitle and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304800"/>
            <a:ext cx="10972801" cy="762000"/>
          </a:xfrm>
        </p:spPr>
        <p:txBody>
          <a:bodyPr/>
          <a:lstStyle/>
          <a:p>
            <a:r>
              <a:rPr lang="en-US" dirty="0" smtClean="0"/>
              <a:t>Master </a:t>
            </a:r>
            <a:r>
              <a:rPr lang="en-US" dirty="0" err="1" smtClean="0"/>
              <a:t>főcím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53A8-1CF5-4118-9D6D-C132E8FC53CB}" type="datetimeFigureOut">
              <a:rPr lang="en-US" smtClean="0">
                <a:solidFill>
                  <a:srgbClr val="FFFFFF">
                    <a:lumMod val="75000"/>
                  </a:srgbClr>
                </a:solidFill>
              </a:rPr>
              <a:pPr/>
              <a:t>11/20/2017</a:t>
            </a:fld>
            <a:endParaRPr lang="en-US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>
                <a:solidFill>
                  <a:srgbClr val="FFFFFF">
                    <a:lumMod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609600" y="1133856"/>
            <a:ext cx="10972801" cy="260574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rPr lang="en-US" dirty="0" err="1" smtClean="0"/>
              <a:t>Alcím</a:t>
            </a:r>
            <a:r>
              <a:rPr lang="en-US" dirty="0" smtClean="0"/>
              <a:t> </a:t>
            </a:r>
            <a:r>
              <a:rPr lang="en-US" dirty="0" err="1" smtClean="0"/>
              <a:t>hozzáadása</a:t>
            </a:r>
            <a:endParaRPr lang="en-US" dirty="0" smtClean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1676399"/>
            <a:ext cx="3413760" cy="27432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err="1" smtClean="0"/>
              <a:t>Alcím</a:t>
            </a:r>
            <a:r>
              <a:rPr lang="en-US" dirty="0" smtClean="0"/>
              <a:t> </a:t>
            </a:r>
            <a:r>
              <a:rPr lang="en-US" dirty="0" err="1" smtClean="0"/>
              <a:t>hozzáadása</a:t>
            </a:r>
            <a:endParaRPr lang="en-US" dirty="0" smtClean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4389121" y="1676399"/>
            <a:ext cx="3413760" cy="27432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err="1" smtClean="0"/>
              <a:t>Alcím</a:t>
            </a:r>
            <a:r>
              <a:rPr lang="en-US" dirty="0" smtClean="0"/>
              <a:t> </a:t>
            </a:r>
            <a:r>
              <a:rPr lang="en-US" dirty="0" err="1" smtClean="0"/>
              <a:t>hozzáadása</a:t>
            </a:r>
            <a:endParaRPr lang="en-US" dirty="0" smtClean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8168641" y="1676399"/>
            <a:ext cx="3413760" cy="27432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err="1" smtClean="0"/>
              <a:t>Alcím</a:t>
            </a:r>
            <a:r>
              <a:rPr lang="en-US" dirty="0" smtClean="0"/>
              <a:t> </a:t>
            </a:r>
            <a:r>
              <a:rPr lang="en-US" dirty="0" err="1" smtClean="0"/>
              <a:t>hozzáadása</a:t>
            </a:r>
            <a:endParaRPr lang="en-US" dirty="0" smtClean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2057400"/>
            <a:ext cx="3413760" cy="40386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 smtClean="0"/>
              <a:t>Master </a:t>
            </a:r>
            <a:r>
              <a:rPr lang="en-US" dirty="0" err="1" smtClean="0"/>
              <a:t>szövegstílus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 smtClean="0"/>
          </a:p>
          <a:p>
            <a:pPr lvl="1"/>
            <a:r>
              <a:rPr lang="en-US" dirty="0" err="1" smtClean="0"/>
              <a:t>Második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2"/>
            <a:r>
              <a:rPr lang="en-US" dirty="0" err="1" smtClean="0"/>
              <a:t>Harmadik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3"/>
            <a:r>
              <a:rPr lang="en-US" dirty="0" err="1" smtClean="0"/>
              <a:t>Negyedik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4"/>
            <a:r>
              <a:rPr lang="en-US" dirty="0" err="1" smtClean="0"/>
              <a:t>Ötödik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4389121" y="2057400"/>
            <a:ext cx="3413760" cy="40386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 smtClean="0"/>
              <a:t>Master </a:t>
            </a:r>
            <a:r>
              <a:rPr lang="en-US" dirty="0" err="1" smtClean="0"/>
              <a:t>szövegstílus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 smtClean="0"/>
          </a:p>
          <a:p>
            <a:pPr lvl="1"/>
            <a:r>
              <a:rPr lang="en-US" dirty="0" err="1" smtClean="0"/>
              <a:t>Második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2"/>
            <a:r>
              <a:rPr lang="en-US" dirty="0" err="1" smtClean="0"/>
              <a:t>Harmadik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3"/>
            <a:r>
              <a:rPr lang="en-US" dirty="0" err="1" smtClean="0"/>
              <a:t>Negyedik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4"/>
            <a:r>
              <a:rPr lang="en-US" dirty="0" err="1" smtClean="0"/>
              <a:t>Ötödik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8168641" y="2057400"/>
            <a:ext cx="3413760" cy="40386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 smtClean="0"/>
              <a:t>Master </a:t>
            </a:r>
            <a:r>
              <a:rPr lang="en-US" dirty="0" err="1" smtClean="0"/>
              <a:t>szövegstílus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 smtClean="0"/>
          </a:p>
          <a:p>
            <a:pPr lvl="1"/>
            <a:r>
              <a:rPr lang="en-US" dirty="0" err="1" smtClean="0"/>
              <a:t>Második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2"/>
            <a:r>
              <a:rPr lang="en-US" dirty="0" err="1" smtClean="0"/>
              <a:t>Harmadik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3"/>
            <a:r>
              <a:rPr lang="en-US" dirty="0" err="1" smtClean="0"/>
              <a:t>Negyedik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4"/>
            <a:r>
              <a:rPr lang="en-US" dirty="0" err="1" smtClean="0"/>
              <a:t>Ötödik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71055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304800"/>
            <a:ext cx="10972801" cy="76200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dirty="0" smtClean="0"/>
              <a:t>Master </a:t>
            </a:r>
            <a:r>
              <a:rPr lang="en-US" dirty="0" err="1" smtClean="0"/>
              <a:t>főcím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1295401"/>
            <a:ext cx="7620000" cy="4800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 smtClean="0"/>
              <a:t>Master </a:t>
            </a:r>
            <a:r>
              <a:rPr lang="en-US" dirty="0" err="1" smtClean="0"/>
              <a:t>szövegstílus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 smtClean="0"/>
          </a:p>
          <a:p>
            <a:pPr lvl="1"/>
            <a:r>
              <a:rPr lang="en-US" dirty="0" err="1" smtClean="0"/>
              <a:t>Második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2"/>
            <a:r>
              <a:rPr lang="en-US" dirty="0" err="1" smtClean="0"/>
              <a:t>Harmadik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3"/>
            <a:r>
              <a:rPr lang="en-US" dirty="0" err="1" smtClean="0"/>
              <a:t>Negyedik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4"/>
            <a:r>
              <a:rPr lang="en-US" dirty="0" err="1" smtClean="0"/>
              <a:t>Ötödik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534400" y="1295400"/>
            <a:ext cx="3048000" cy="4800600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None/>
              <a:defRPr sz="180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err="1" smtClean="0"/>
              <a:t>Alcím</a:t>
            </a:r>
            <a:r>
              <a:rPr lang="en-US" dirty="0" smtClean="0"/>
              <a:t> </a:t>
            </a:r>
            <a:r>
              <a:rPr lang="en-US" dirty="0" err="1" smtClean="0"/>
              <a:t>szerkesztése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53A8-1CF5-4118-9D6D-C132E8FC53CB}" type="datetimeFigureOut">
              <a:rPr lang="en-US" smtClean="0">
                <a:solidFill>
                  <a:srgbClr val="FFFFFF">
                    <a:lumMod val="75000"/>
                  </a:srgbClr>
                </a:solidFill>
              </a:rPr>
              <a:pPr/>
              <a:t>11/20/2017</a:t>
            </a:fld>
            <a:endParaRPr lang="en-US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>
                <a:solidFill>
                  <a:srgbClr val="FFFFFF">
                    <a:lumMod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177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304800"/>
            <a:ext cx="10972801" cy="76200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dirty="0" smtClean="0"/>
              <a:t>Master </a:t>
            </a:r>
            <a:r>
              <a:rPr lang="en-US" dirty="0" err="1" smtClean="0"/>
              <a:t>főcím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600" y="1295400"/>
            <a:ext cx="6705600" cy="4800600"/>
          </a:xfrm>
        </p:spPr>
        <p:txBody>
          <a:bodyPr tIns="457200">
            <a:no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7680960" y="1295400"/>
            <a:ext cx="3901440" cy="4800600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Master </a:t>
            </a:r>
            <a:r>
              <a:rPr lang="en-US" dirty="0" err="1" smtClean="0"/>
              <a:t>szövegstílus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 smtClean="0"/>
          </a:p>
          <a:p>
            <a:pPr lvl="1"/>
            <a:r>
              <a:rPr lang="en-US" dirty="0" err="1" smtClean="0"/>
              <a:t>Második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2"/>
            <a:r>
              <a:rPr lang="en-US" dirty="0" err="1" smtClean="0"/>
              <a:t>Harmadik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3"/>
            <a:r>
              <a:rPr lang="en-US" dirty="0" err="1" smtClean="0"/>
              <a:t>Negyedik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4"/>
            <a:r>
              <a:rPr lang="en-US" dirty="0" err="1" smtClean="0"/>
              <a:t>Ötödik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53A8-1CF5-4118-9D6D-C132E8FC53CB}" type="datetimeFigureOut">
              <a:rPr lang="en-US" smtClean="0">
                <a:solidFill>
                  <a:srgbClr val="FFFFFF">
                    <a:lumMod val="75000"/>
                  </a:srgbClr>
                </a:solidFill>
              </a:rPr>
              <a:pPr/>
              <a:t>11/20/2017</a:t>
            </a:fld>
            <a:endParaRPr lang="en-US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>
                <a:solidFill>
                  <a:srgbClr val="FFFFFF">
                    <a:lumMod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612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304800"/>
            <a:ext cx="10972801" cy="76200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dirty="0" smtClean="0"/>
              <a:t>Master </a:t>
            </a:r>
            <a:r>
              <a:rPr lang="en-US" dirty="0" err="1" smtClean="0"/>
              <a:t>főcím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600" y="1295400"/>
            <a:ext cx="6705600" cy="4800600"/>
          </a:xfrm>
        </p:spPr>
        <p:txBody>
          <a:bodyPr tIns="457200">
            <a:no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53A8-1CF5-4118-9D6D-C132E8FC53CB}" type="datetimeFigureOut">
              <a:rPr lang="en-US" smtClean="0">
                <a:solidFill>
                  <a:srgbClr val="FFFFFF">
                    <a:lumMod val="75000"/>
                  </a:srgbClr>
                </a:solidFill>
              </a:rPr>
              <a:pPr/>
              <a:t>11/20/2017</a:t>
            </a:fld>
            <a:endParaRPr lang="en-US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>
                <a:solidFill>
                  <a:srgbClr val="FFFFFF">
                    <a:lumMod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7680960" y="1295400"/>
            <a:ext cx="3901440" cy="4800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 smtClean="0"/>
              <a:t>Master </a:t>
            </a:r>
            <a:r>
              <a:rPr lang="en-US" dirty="0" err="1" smtClean="0"/>
              <a:t>szövegstílus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 smtClean="0"/>
          </a:p>
          <a:p>
            <a:pPr lvl="1"/>
            <a:r>
              <a:rPr lang="en-US" dirty="0" err="1" smtClean="0"/>
              <a:t>Második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2"/>
            <a:r>
              <a:rPr lang="en-US" dirty="0" err="1" smtClean="0"/>
              <a:t>Harmadik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3"/>
            <a:r>
              <a:rPr lang="en-US" dirty="0" err="1" smtClean="0"/>
              <a:t>Negyedik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4"/>
            <a:r>
              <a:rPr lang="en-US" dirty="0" err="1" smtClean="0"/>
              <a:t>Ötödik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03266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304800"/>
            <a:ext cx="10972801" cy="76200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dirty="0" smtClean="0"/>
              <a:t>Master </a:t>
            </a:r>
            <a:r>
              <a:rPr lang="en-US" dirty="0" err="1" smtClean="0"/>
              <a:t>főcím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600" y="1295400"/>
            <a:ext cx="5315712" cy="3505200"/>
          </a:xfrm>
        </p:spPr>
        <p:txBody>
          <a:bodyPr tIns="457200">
            <a:no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53A8-1CF5-4118-9D6D-C132E8FC53CB}" type="datetimeFigureOut">
              <a:rPr lang="en-US" smtClean="0">
                <a:solidFill>
                  <a:srgbClr val="FFFFFF">
                    <a:lumMod val="75000"/>
                  </a:srgbClr>
                </a:solidFill>
              </a:rPr>
              <a:pPr/>
              <a:t>11/20/2017</a:t>
            </a:fld>
            <a:endParaRPr lang="en-US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>
                <a:solidFill>
                  <a:srgbClr val="FFFFFF">
                    <a:lumMod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6266688" y="1295400"/>
            <a:ext cx="5315712" cy="3505200"/>
          </a:xfrm>
        </p:spPr>
        <p:txBody>
          <a:bodyPr tIns="457200">
            <a:no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09600" y="4953000"/>
            <a:ext cx="5315712" cy="1130490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None/>
              <a:defRPr sz="180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Master </a:t>
            </a:r>
            <a:r>
              <a:rPr lang="en-US" dirty="0" err="1" smtClean="0"/>
              <a:t>szövegstílus</a:t>
            </a:r>
            <a:r>
              <a:rPr lang="en-US" dirty="0" smtClean="0"/>
              <a:t> </a:t>
            </a:r>
            <a:r>
              <a:rPr lang="en-US" dirty="0" err="1" smtClean="0"/>
              <a:t>formázása</a:t>
            </a:r>
            <a:endParaRPr lang="en-US" dirty="0" smtClean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4" hasCustomPrompt="1"/>
          </p:nvPr>
        </p:nvSpPr>
        <p:spPr>
          <a:xfrm>
            <a:off x="6266688" y="4953000"/>
            <a:ext cx="5315712" cy="1130490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Master </a:t>
            </a:r>
            <a:r>
              <a:rPr lang="en-US" dirty="0" err="1" smtClean="0"/>
              <a:t>szövegstílus</a:t>
            </a:r>
            <a:r>
              <a:rPr lang="en-US" dirty="0" smtClean="0"/>
              <a:t> </a:t>
            </a:r>
            <a:r>
              <a:rPr lang="en-US" dirty="0" err="1" smtClean="0"/>
              <a:t>formázása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15814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304800"/>
            <a:ext cx="10972801" cy="76200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dirty="0" smtClean="0"/>
              <a:t>Master </a:t>
            </a:r>
            <a:r>
              <a:rPr lang="en-US" dirty="0" err="1" smtClean="0"/>
              <a:t>főcím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600" y="1295400"/>
            <a:ext cx="3413760" cy="2743200"/>
          </a:xfrm>
        </p:spPr>
        <p:txBody>
          <a:bodyPr tIns="457200">
            <a:no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53A8-1CF5-4118-9D6D-C132E8FC53CB}" type="datetimeFigureOut">
              <a:rPr lang="en-US" smtClean="0">
                <a:solidFill>
                  <a:srgbClr val="FFFFFF">
                    <a:lumMod val="75000"/>
                  </a:srgbClr>
                </a:solidFill>
              </a:rPr>
              <a:pPr/>
              <a:t>11/20/2017</a:t>
            </a:fld>
            <a:endParaRPr lang="en-US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>
                <a:solidFill>
                  <a:srgbClr val="FFFFFF">
                    <a:lumMod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09600" y="4211392"/>
            <a:ext cx="3413760" cy="1884608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Master </a:t>
            </a:r>
            <a:r>
              <a:rPr lang="en-US" dirty="0" err="1" smtClean="0"/>
              <a:t>szövegstílus</a:t>
            </a:r>
            <a:r>
              <a:rPr lang="en-US" dirty="0" smtClean="0"/>
              <a:t> </a:t>
            </a:r>
            <a:r>
              <a:rPr lang="en-US" dirty="0" err="1" smtClean="0"/>
              <a:t>formázása</a:t>
            </a:r>
            <a:endParaRPr lang="en-US" dirty="0" smtClean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5"/>
          </p:nvPr>
        </p:nvSpPr>
        <p:spPr>
          <a:xfrm>
            <a:off x="4389121" y="1295400"/>
            <a:ext cx="3413760" cy="2743200"/>
          </a:xfrm>
        </p:spPr>
        <p:txBody>
          <a:bodyPr tIns="457200">
            <a:no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idx="16"/>
          </p:nvPr>
        </p:nvSpPr>
        <p:spPr>
          <a:xfrm>
            <a:off x="8168641" y="1295400"/>
            <a:ext cx="3413760" cy="2743200"/>
          </a:xfrm>
        </p:spPr>
        <p:txBody>
          <a:bodyPr tIns="457200">
            <a:no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 hasCustomPrompt="1"/>
          </p:nvPr>
        </p:nvSpPr>
        <p:spPr>
          <a:xfrm>
            <a:off x="4389121" y="4211392"/>
            <a:ext cx="3413760" cy="1884608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Master </a:t>
            </a:r>
            <a:r>
              <a:rPr lang="en-US" dirty="0" err="1" smtClean="0"/>
              <a:t>szövegstílus</a:t>
            </a:r>
            <a:r>
              <a:rPr lang="en-US" dirty="0" smtClean="0"/>
              <a:t> </a:t>
            </a:r>
            <a:r>
              <a:rPr lang="en-US" dirty="0" err="1" smtClean="0"/>
              <a:t>formázása</a:t>
            </a:r>
            <a:endParaRPr lang="en-US" dirty="0" smtClean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8" hasCustomPrompt="1"/>
          </p:nvPr>
        </p:nvSpPr>
        <p:spPr>
          <a:xfrm>
            <a:off x="8168641" y="4211392"/>
            <a:ext cx="3413760" cy="1884608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Master </a:t>
            </a:r>
            <a:r>
              <a:rPr lang="en-US" dirty="0" err="1" smtClean="0"/>
              <a:t>szövegstílus</a:t>
            </a:r>
            <a:r>
              <a:rPr lang="en-US" dirty="0" smtClean="0"/>
              <a:t> </a:t>
            </a:r>
            <a:r>
              <a:rPr lang="en-US" dirty="0" err="1" smtClean="0"/>
              <a:t>formázása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86833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Blue Title Slide">
    <p:bg>
      <p:bgPr>
        <a:solidFill>
          <a:srgbClr val="2540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608170" y="6477000"/>
            <a:ext cx="6604000" cy="215444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defTabSz="457200">
              <a:defRPr/>
            </a:pPr>
            <a:r>
              <a:rPr lang="en-US" sz="700" dirty="0">
                <a:solidFill>
                  <a:prstClr val="white"/>
                </a:solidFill>
                <a:cs typeface="HP Simplified"/>
              </a:rPr>
              <a:t>SZTAKI 2015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9600" y="2763520"/>
            <a:ext cx="9144000" cy="1554480"/>
          </a:xfrm>
        </p:spPr>
        <p:txBody>
          <a:bodyPr/>
          <a:lstStyle>
            <a:lvl1pPr>
              <a:defRPr sz="5000" spc="-100" baseline="0"/>
            </a:lvl1pPr>
          </a:lstStyle>
          <a:p>
            <a:r>
              <a:rPr lang="hu-HU" dirty="0" smtClean="0"/>
              <a:t>Cím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9600" y="4419600"/>
            <a:ext cx="9144000" cy="1188720"/>
          </a:xfrm>
        </p:spPr>
        <p:txBody>
          <a:bodyPr>
            <a:noAutofit/>
          </a:bodyPr>
          <a:lstStyle>
            <a:lvl1pPr marL="0" indent="0" algn="l">
              <a:spcBef>
                <a:spcPts val="600"/>
              </a:spcBef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dirty="0" smtClean="0"/>
              <a:t>Alcím, szövegdoboz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0C853A8-1CF5-4118-9D6D-C132E8FC53CB}" type="datetimeFigureOut">
              <a:rPr lang="en-US" smtClean="0">
                <a:solidFill>
                  <a:prstClr val="white"/>
                </a:solidFill>
              </a:rPr>
              <a:pPr/>
              <a:t>11/20/2017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0DE720E-C72B-42F0-AD69-52D60E3C605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8281594" y="2303640"/>
            <a:ext cx="914638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endParaRPr lang="en-US" sz="1800" dirty="0" err="1">
              <a:solidFill>
                <a:prstClr val="white"/>
              </a:solidFill>
            </a:endParaRPr>
          </a:p>
        </p:txBody>
      </p:sp>
      <p:pic>
        <p:nvPicPr>
          <p:cNvPr id="1026" name="Picture 2" descr="C:\tamas\WORK\SZTAKI\LOGO\sztaki_logo_alcim_angol_feher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9056" y="609601"/>
            <a:ext cx="3658553" cy="914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92872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Master </a:t>
            </a:r>
            <a:r>
              <a:rPr lang="en-US" dirty="0" err="1" smtClean="0"/>
              <a:t>főcím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53A8-1CF5-4118-9D6D-C132E8FC53CB}" type="datetimeFigureOut">
              <a:rPr lang="en-US" smtClean="0">
                <a:solidFill>
                  <a:srgbClr val="FFFFFF">
                    <a:lumMod val="75000"/>
                  </a:srgbClr>
                </a:solidFill>
              </a:rPr>
              <a:pPr/>
              <a:t>11/20/2017</a:t>
            </a:fld>
            <a:endParaRPr lang="en-US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>
                <a:solidFill>
                  <a:srgbClr val="FFFFFF">
                    <a:lumMod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215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10570464" y="304801"/>
            <a:ext cx="1011936" cy="5791200"/>
          </a:xfrm>
        </p:spPr>
        <p:txBody>
          <a:bodyPr vert="eaVert"/>
          <a:lstStyle/>
          <a:p>
            <a:r>
              <a:rPr lang="en-US" dirty="0" smtClean="0"/>
              <a:t>Master </a:t>
            </a:r>
            <a:r>
              <a:rPr lang="en-US" dirty="0" err="1" smtClean="0"/>
              <a:t>főcím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1"/>
            <a:ext cx="96520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53A8-1CF5-4118-9D6D-C132E8FC53CB}" type="datetimeFigureOut">
              <a:rPr lang="en-US" smtClean="0">
                <a:solidFill>
                  <a:srgbClr val="FFFFFF">
                    <a:lumMod val="75000"/>
                  </a:srgbClr>
                </a:solidFill>
              </a:rPr>
              <a:pPr/>
              <a:t>11/20/2017</a:t>
            </a:fld>
            <a:endParaRPr lang="en-US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>
                <a:solidFill>
                  <a:srgbClr val="FFFFFF">
                    <a:lumMod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429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9600" y="2763520"/>
            <a:ext cx="9144000" cy="1554480"/>
          </a:xfrm>
        </p:spPr>
        <p:txBody>
          <a:bodyPr/>
          <a:lstStyle>
            <a:lvl1pPr>
              <a:defRPr sz="5000" spc="-100" baseline="0"/>
            </a:lvl1pPr>
          </a:lstStyle>
          <a:p>
            <a:r>
              <a:rPr lang="hu-HU" dirty="0" smtClean="0"/>
              <a:t>Főcím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9600" y="4419600"/>
            <a:ext cx="9144000" cy="1188720"/>
          </a:xfrm>
        </p:spPr>
        <p:txBody>
          <a:bodyPr>
            <a:noAutofit/>
          </a:bodyPr>
          <a:lstStyle>
            <a:lvl1pPr marL="0" indent="0" algn="l">
              <a:spcBef>
                <a:spcPts val="600"/>
              </a:spcBef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dirty="0" smtClean="0"/>
              <a:t>Alcím, szövegdoboz</a:t>
            </a:r>
            <a:endParaRPr lang="en-US" dirty="0"/>
          </a:p>
        </p:txBody>
      </p:sp>
      <p:pic>
        <p:nvPicPr>
          <p:cNvPr id="3074" name="Picture 2" descr="C:\tamas\WORK\SZTAKI\LOGO\sztaki_logo_alcim_magyar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836" y="762000"/>
            <a:ext cx="3658553" cy="912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53A8-1CF5-4118-9D6D-C132E8FC53CB}" type="datetimeFigureOut">
              <a:rPr lang="en-US" smtClean="0">
                <a:solidFill>
                  <a:srgbClr val="FFFFFF">
                    <a:lumMod val="75000"/>
                  </a:srgbClr>
                </a:solidFill>
              </a:rPr>
              <a:pPr/>
              <a:t>11/20/2017</a:t>
            </a:fld>
            <a:endParaRPr lang="en-US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>
                <a:solidFill>
                  <a:srgbClr val="FFFFFF">
                    <a:lumMod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518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lue Title Slide">
    <p:bg>
      <p:bgPr>
        <a:solidFill>
          <a:srgbClr val="2540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608170" y="6477000"/>
            <a:ext cx="6604000" cy="215444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defTabSz="457200">
              <a:defRPr/>
            </a:pPr>
            <a:r>
              <a:rPr lang="en-US" sz="700" dirty="0">
                <a:solidFill>
                  <a:prstClr val="white"/>
                </a:solidFill>
                <a:cs typeface="HP Simplified"/>
              </a:rPr>
              <a:t>SZTAKI 2015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9600" y="2763520"/>
            <a:ext cx="9144000" cy="1554480"/>
          </a:xfrm>
        </p:spPr>
        <p:txBody>
          <a:bodyPr/>
          <a:lstStyle>
            <a:lvl1pPr>
              <a:defRPr sz="5000" spc="-100" baseline="0"/>
            </a:lvl1pPr>
          </a:lstStyle>
          <a:p>
            <a:r>
              <a:rPr lang="hu-HU" dirty="0" smtClean="0"/>
              <a:t>Cím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9600" y="4419600"/>
            <a:ext cx="9144000" cy="1188720"/>
          </a:xfrm>
        </p:spPr>
        <p:txBody>
          <a:bodyPr>
            <a:noAutofit/>
          </a:bodyPr>
          <a:lstStyle>
            <a:lvl1pPr marL="0" indent="0" algn="l">
              <a:spcBef>
                <a:spcPts val="600"/>
              </a:spcBef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dirty="0" smtClean="0"/>
              <a:t>Alcím, szövegdoboz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0C853A8-1CF5-4118-9D6D-C132E8FC53CB}" type="datetimeFigureOut">
              <a:rPr lang="en-US" smtClean="0">
                <a:solidFill>
                  <a:prstClr val="white"/>
                </a:solidFill>
              </a:rPr>
              <a:pPr/>
              <a:t>11/20/2017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0DE720E-C72B-42F0-AD69-52D60E3C605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8281594" y="2303640"/>
            <a:ext cx="914638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endParaRPr lang="en-US" sz="1800" dirty="0" err="1">
              <a:solidFill>
                <a:prstClr val="white"/>
              </a:solidFill>
            </a:endParaRPr>
          </a:p>
        </p:txBody>
      </p:sp>
      <p:pic>
        <p:nvPicPr>
          <p:cNvPr id="12" name="Picture 2" descr="C:\tamas\WORK\SZTAKI\LOGO\sztaki_logo_alcim_angol_feher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9056" y="609601"/>
            <a:ext cx="3658553" cy="914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14711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Blue Title Slide">
    <p:bg>
      <p:bgPr>
        <a:solidFill>
          <a:srgbClr val="2540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608170" y="6477000"/>
            <a:ext cx="6604000" cy="215444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defTabSz="457200">
              <a:defRPr/>
            </a:pPr>
            <a:r>
              <a:rPr lang="en-US" sz="700" dirty="0">
                <a:solidFill>
                  <a:prstClr val="white"/>
                </a:solidFill>
                <a:cs typeface="HP Simplified"/>
              </a:rPr>
              <a:t>SZTAKI 2015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9600" y="2763520"/>
            <a:ext cx="9144000" cy="1554480"/>
          </a:xfrm>
        </p:spPr>
        <p:txBody>
          <a:bodyPr/>
          <a:lstStyle>
            <a:lvl1pPr>
              <a:defRPr sz="5000" spc="-100" baseline="0"/>
            </a:lvl1pPr>
          </a:lstStyle>
          <a:p>
            <a:r>
              <a:rPr lang="hu-HU" dirty="0" smtClean="0"/>
              <a:t>Cím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9600" y="4419600"/>
            <a:ext cx="9144000" cy="1188720"/>
          </a:xfrm>
        </p:spPr>
        <p:txBody>
          <a:bodyPr>
            <a:noAutofit/>
          </a:bodyPr>
          <a:lstStyle>
            <a:lvl1pPr marL="0" indent="0" algn="l">
              <a:spcBef>
                <a:spcPts val="600"/>
              </a:spcBef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dirty="0" smtClean="0"/>
              <a:t>Alcím, szövegdoboz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0C853A8-1CF5-4118-9D6D-C132E8FC53CB}" type="datetimeFigureOut">
              <a:rPr lang="en-US" smtClean="0">
                <a:solidFill>
                  <a:prstClr val="white"/>
                </a:solidFill>
              </a:rPr>
              <a:pPr/>
              <a:t>11/20/2017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0DE720E-C72B-42F0-AD69-52D60E3C605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8281594" y="2303640"/>
            <a:ext cx="914638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endParaRPr lang="en-US" sz="1800" dirty="0" err="1">
              <a:solidFill>
                <a:prstClr val="white"/>
              </a:solidFill>
            </a:endParaRPr>
          </a:p>
        </p:txBody>
      </p:sp>
      <p:pic>
        <p:nvPicPr>
          <p:cNvPr id="1026" name="Picture 2" descr="C:\tamas\WORK\SZTAKI\LOGO\sztaki_logo_alcim_angol_feher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9056" y="609601"/>
            <a:ext cx="3658553" cy="914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57493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with Picture">
    <p:bg bwMode="ltGray"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609600" y="6482536"/>
            <a:ext cx="6604000" cy="215444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defTabSz="457200">
              <a:defRPr/>
            </a:pPr>
            <a:r>
              <a:rPr lang="en-US" sz="700" dirty="0">
                <a:solidFill>
                  <a:prstClr val="white"/>
                </a:solidFill>
                <a:cs typeface="HP Simplified"/>
              </a:rPr>
              <a:t>SZTAKI 2015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9600" y="2763520"/>
            <a:ext cx="9144000" cy="1554480"/>
          </a:xfrm>
        </p:spPr>
        <p:txBody>
          <a:bodyPr/>
          <a:lstStyle>
            <a:lvl1pPr>
              <a:defRPr sz="5000" spc="-100" baseline="0"/>
            </a:lvl1pPr>
          </a:lstStyle>
          <a:p>
            <a:r>
              <a:rPr lang="hu-HU" dirty="0" smtClean="0"/>
              <a:t>Cím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9600" y="4419600"/>
            <a:ext cx="9144000" cy="1188720"/>
          </a:xfrm>
        </p:spPr>
        <p:txBody>
          <a:bodyPr>
            <a:noAutofit/>
          </a:bodyPr>
          <a:lstStyle>
            <a:lvl1pPr marL="0" indent="0" algn="l">
              <a:spcBef>
                <a:spcPts val="600"/>
              </a:spcBef>
              <a:buNone/>
              <a:defRPr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dirty="0" smtClean="0"/>
              <a:t>Alcím, szövegdoboz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0C853A8-1CF5-4118-9D6D-C132E8FC53CB}" type="datetimeFigureOut">
              <a:rPr lang="en-US" smtClean="0">
                <a:solidFill>
                  <a:prstClr val="white"/>
                </a:solidFill>
              </a:rPr>
              <a:pPr/>
              <a:t>11/20/2017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0DE720E-C72B-42F0-AD69-52D60E3C605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4098" name="Picture 2" descr="C:\tamas\WORK\SZTAKI\LOGO\sztaki_logo_feher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396" y="761999"/>
            <a:ext cx="3934987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96399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304800"/>
            <a:ext cx="9144000" cy="1828800"/>
          </a:xfrm>
        </p:spPr>
        <p:txBody>
          <a:bodyPr anchor="t"/>
          <a:lstStyle>
            <a:lvl1pPr algn="l">
              <a:defRPr sz="4400" b="1" cap="none" spc="-100" baseline="0"/>
            </a:lvl1pPr>
          </a:lstStyle>
          <a:p>
            <a:r>
              <a:rPr lang="hu-HU" dirty="0" smtClean="0"/>
              <a:t>Cím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2438400"/>
            <a:ext cx="9144000" cy="3169920"/>
          </a:xfrm>
        </p:spPr>
        <p:txBody>
          <a:bodyPr anchor="t">
            <a:noAutofit/>
          </a:bodyPr>
          <a:lstStyle>
            <a:lvl1pPr marL="0" indent="0">
              <a:spcBef>
                <a:spcPts val="6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 smtClean="0"/>
              <a:t>Szövegdoboz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53A8-1CF5-4118-9D6D-C132E8FC53CB}" type="datetimeFigureOut">
              <a:rPr lang="en-US" smtClean="0">
                <a:solidFill>
                  <a:srgbClr val="FFFFFF">
                    <a:lumMod val="75000"/>
                  </a:srgbClr>
                </a:solidFill>
              </a:rPr>
              <a:pPr/>
              <a:t>11/20/2017</a:t>
            </a:fld>
            <a:endParaRPr lang="en-US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>
                <a:solidFill>
                  <a:srgbClr val="FFFFFF">
                    <a:lumMod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146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Section Header">
    <p:bg>
      <p:bgPr>
        <a:solidFill>
          <a:srgbClr val="2540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609600" y="6482536"/>
            <a:ext cx="6604000" cy="215444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defTabSz="457200">
              <a:defRPr/>
            </a:pPr>
            <a:r>
              <a:rPr lang="en-US" sz="700" dirty="0">
                <a:solidFill>
                  <a:prstClr val="white"/>
                </a:solidFill>
                <a:cs typeface="HP Simplified"/>
              </a:rPr>
              <a:t>© SZTAKI 2015.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304800"/>
            <a:ext cx="9144000" cy="1828800"/>
          </a:xfrm>
        </p:spPr>
        <p:txBody>
          <a:bodyPr anchor="t"/>
          <a:lstStyle>
            <a:lvl1pPr algn="l">
              <a:defRPr sz="4400" b="1" cap="none" spc="-100" baseline="0"/>
            </a:lvl1pPr>
          </a:lstStyle>
          <a:p>
            <a:r>
              <a:rPr lang="hu-HU" dirty="0" smtClean="0"/>
              <a:t>Cím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2362200"/>
            <a:ext cx="3809563" cy="3246120"/>
          </a:xfrm>
        </p:spPr>
        <p:txBody>
          <a:bodyPr anchor="t">
            <a:noAutofit/>
          </a:bodyPr>
          <a:lstStyle>
            <a:lvl1pPr marL="0" indent="0">
              <a:spcBef>
                <a:spcPts val="6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dirty="0" smtClean="0"/>
              <a:t>Szövegdoboz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0C853A8-1CF5-4118-9D6D-C132E8FC53CB}" type="datetimeFigureOut">
              <a:rPr lang="en-US" smtClean="0">
                <a:solidFill>
                  <a:prstClr val="white"/>
                </a:solidFill>
              </a:rPr>
              <a:pPr/>
              <a:t>11/20/2017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0DE720E-C72B-42F0-AD69-52D60E3C605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5943560" y="2362200"/>
            <a:ext cx="3809563" cy="3246120"/>
          </a:xfrm>
        </p:spPr>
        <p:txBody>
          <a:bodyPr anchor="t">
            <a:noAutofit/>
          </a:bodyPr>
          <a:lstStyle>
            <a:lvl1pPr marL="0" indent="0">
              <a:spcBef>
                <a:spcPts val="6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dirty="0" smtClean="0"/>
              <a:t>Szövegdoboz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9542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aphical Section Header 1">
    <p:bg bwMode="ltGray"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304800"/>
            <a:ext cx="4571762" cy="762000"/>
          </a:xfrm>
        </p:spPr>
        <p:txBody>
          <a:bodyPr anchor="t"/>
          <a:lstStyle>
            <a:lvl1pPr algn="l">
              <a:defRPr sz="4400" b="1" cap="none" spc="-100" baseline="0"/>
            </a:lvl1pPr>
          </a:lstStyle>
          <a:p>
            <a:r>
              <a:rPr lang="hu-HU" dirty="0" smtClean="0"/>
              <a:t>Cím</a:t>
            </a:r>
            <a:endParaRPr lang="en-US" dirty="0"/>
          </a:p>
        </p:txBody>
      </p:sp>
      <p:sp>
        <p:nvSpPr>
          <p:cNvPr id="4" name="Media Placeholder 3"/>
          <p:cNvSpPr>
            <a:spLocks noGrp="1"/>
          </p:cNvSpPr>
          <p:nvPr>
            <p:ph type="media" sz="quarter" idx="10"/>
          </p:nvPr>
        </p:nvSpPr>
        <p:spPr>
          <a:xfrm>
            <a:off x="608171" y="1295400"/>
            <a:ext cx="11051878" cy="50292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4973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aphical 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304800"/>
            <a:ext cx="9144000" cy="990600"/>
          </a:xfrm>
        </p:spPr>
        <p:txBody>
          <a:bodyPr anchor="t"/>
          <a:lstStyle>
            <a:lvl1pPr algn="l">
              <a:defRPr sz="4400" b="1" cap="none" spc="-100" baseline="0"/>
            </a:lvl1pPr>
          </a:lstStyle>
          <a:p>
            <a:r>
              <a:rPr lang="hu-HU" dirty="0" smtClean="0"/>
              <a:t>Cím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08171" y="1524000"/>
            <a:ext cx="9146382" cy="46482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603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with Picture">
    <p:bg bwMode="ltGray"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609600" y="6482536"/>
            <a:ext cx="6604000" cy="215444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defTabSz="457200">
              <a:defRPr/>
            </a:pPr>
            <a:r>
              <a:rPr lang="en-US" sz="700" dirty="0">
                <a:solidFill>
                  <a:prstClr val="white"/>
                </a:solidFill>
                <a:cs typeface="HP Simplified"/>
              </a:rPr>
              <a:t>SZTAKI 2015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9600" y="2763520"/>
            <a:ext cx="9144000" cy="1554480"/>
          </a:xfrm>
        </p:spPr>
        <p:txBody>
          <a:bodyPr/>
          <a:lstStyle>
            <a:lvl1pPr>
              <a:defRPr sz="5000" spc="-100" baseline="0"/>
            </a:lvl1pPr>
          </a:lstStyle>
          <a:p>
            <a:r>
              <a:rPr lang="hu-HU" dirty="0" smtClean="0"/>
              <a:t>Cím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9600" y="4419600"/>
            <a:ext cx="9144000" cy="1188720"/>
          </a:xfrm>
        </p:spPr>
        <p:txBody>
          <a:bodyPr>
            <a:noAutofit/>
          </a:bodyPr>
          <a:lstStyle>
            <a:lvl1pPr marL="0" indent="0" algn="l">
              <a:spcBef>
                <a:spcPts val="600"/>
              </a:spcBef>
              <a:buNone/>
              <a:defRPr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dirty="0" smtClean="0"/>
              <a:t>Alcím, szövegdoboz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0C853A8-1CF5-4118-9D6D-C132E8FC53CB}" type="datetimeFigureOut">
              <a:rPr lang="en-US" smtClean="0">
                <a:solidFill>
                  <a:prstClr val="white"/>
                </a:solidFill>
              </a:rPr>
              <a:pPr/>
              <a:t>11/20/2017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0DE720E-C72B-42F0-AD69-52D60E3C605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4098" name="Picture 2" descr="C:\tamas\WORK\SZTAKI\LOGO\sztaki_logo_feher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396" y="761999"/>
            <a:ext cx="3934987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03336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aphical Section Hea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304800"/>
            <a:ext cx="9144000" cy="1828800"/>
          </a:xfrm>
        </p:spPr>
        <p:txBody>
          <a:bodyPr anchor="t"/>
          <a:lstStyle>
            <a:lvl1pPr algn="l">
              <a:defRPr sz="4400" b="1" cap="none" spc="-100" baseline="0"/>
            </a:lvl1pPr>
          </a:lstStyle>
          <a:p>
            <a:r>
              <a:rPr lang="hu-HU" dirty="0" smtClean="0"/>
              <a:t>Cím</a:t>
            </a:r>
            <a:endParaRPr lang="en-US" dirty="0"/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608170" y="2362200"/>
            <a:ext cx="4954290" cy="40386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714901" y="2362200"/>
            <a:ext cx="4039652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866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aphical Section Hea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08171" y="457200"/>
            <a:ext cx="11051878" cy="5943600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181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aphical Section Header 5">
    <p:bg bwMode="ltGray"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304800"/>
            <a:ext cx="4571762" cy="1143000"/>
          </a:xfrm>
        </p:spPr>
        <p:txBody>
          <a:bodyPr anchor="t"/>
          <a:lstStyle>
            <a:lvl1pPr algn="l">
              <a:defRPr sz="4400" b="1" cap="none" spc="-100" baseline="0"/>
            </a:lvl1pPr>
          </a:lstStyle>
          <a:p>
            <a:r>
              <a:rPr lang="hu-HU" dirty="0" smtClean="0"/>
              <a:t>Cím</a:t>
            </a:r>
            <a:endParaRPr lang="en-US" dirty="0"/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0"/>
          </p:nvPr>
        </p:nvSpPr>
        <p:spPr>
          <a:xfrm>
            <a:off x="608171" y="1600200"/>
            <a:ext cx="11051878" cy="48006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5617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Quote">
    <p:bg>
      <p:bgPr>
        <a:solidFill>
          <a:srgbClr val="2540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609600" y="6482536"/>
            <a:ext cx="6604000" cy="215444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defTabSz="457200">
              <a:defRPr/>
            </a:pPr>
            <a:r>
              <a:rPr lang="en-US" sz="700" dirty="0">
                <a:solidFill>
                  <a:prstClr val="white"/>
                </a:solidFill>
                <a:cs typeface="HP Simplified"/>
              </a:rPr>
              <a:t>© SZTAKI 2015.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274" y="304800"/>
            <a:ext cx="9144000" cy="2743200"/>
          </a:xfrm>
        </p:spPr>
        <p:txBody>
          <a:bodyPr anchor="t"/>
          <a:lstStyle>
            <a:lvl1pPr marL="233363" indent="-233363" algn="l">
              <a:defRPr sz="4400" b="1" cap="none" spc="-100" baseline="0"/>
            </a:lvl1pPr>
          </a:lstStyle>
          <a:p>
            <a:r>
              <a:rPr lang="en-US" dirty="0" smtClean="0"/>
              <a:t>“</a:t>
            </a:r>
            <a:r>
              <a:rPr lang="en-US" dirty="0" err="1" smtClean="0"/>
              <a:t>Idézet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err="1" smtClean="0"/>
              <a:t>hozzáadása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4419600"/>
            <a:ext cx="9144000" cy="1188720"/>
          </a:xfrm>
        </p:spPr>
        <p:txBody>
          <a:bodyPr anchor="t">
            <a:noAutofit/>
          </a:bodyPr>
          <a:lstStyle>
            <a:lvl1pPr marL="0" indent="0">
              <a:spcBef>
                <a:spcPts val="600"/>
              </a:spcBef>
              <a:buNone/>
              <a:defRPr sz="1800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 smtClean="0"/>
              <a:t>Idézett</a:t>
            </a:r>
            <a:r>
              <a:rPr lang="en-US" dirty="0" smtClean="0"/>
              <a:t> </a:t>
            </a:r>
            <a:r>
              <a:rPr lang="en-US" dirty="0" err="1" smtClean="0"/>
              <a:t>személy</a:t>
            </a:r>
            <a:r>
              <a:rPr lang="en-US" dirty="0" smtClean="0"/>
              <a:t> </a:t>
            </a:r>
            <a:r>
              <a:rPr lang="en-US" dirty="0" err="1" smtClean="0"/>
              <a:t>nevének</a:t>
            </a:r>
            <a:r>
              <a:rPr lang="en-US" dirty="0" smtClean="0"/>
              <a:t> </a:t>
            </a:r>
            <a:r>
              <a:rPr lang="en-US" dirty="0" err="1" smtClean="0"/>
              <a:t>hozzáadása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0C853A8-1CF5-4118-9D6D-C132E8FC53CB}" type="datetimeFigureOut">
              <a:rPr lang="en-US" smtClean="0">
                <a:solidFill>
                  <a:prstClr val="white"/>
                </a:solidFill>
              </a:rPr>
              <a:pPr/>
              <a:t>11/20/2017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0DE720E-C72B-42F0-AD69-52D60E3C605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924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Master </a:t>
            </a:r>
            <a:r>
              <a:rPr lang="en-US" dirty="0" err="1" smtClean="0"/>
              <a:t>főcím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dirty="0" smtClean="0"/>
              <a:t>Master </a:t>
            </a:r>
            <a:r>
              <a:rPr lang="en-US" dirty="0" err="1" smtClean="0"/>
              <a:t>szövegstílus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 smtClean="0"/>
          </a:p>
          <a:p>
            <a:pPr lvl="1"/>
            <a:r>
              <a:rPr lang="en-US" dirty="0" err="1" smtClean="0"/>
              <a:t>Második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2"/>
            <a:r>
              <a:rPr lang="en-US" dirty="0" err="1" smtClean="0"/>
              <a:t>Harmadik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3"/>
            <a:r>
              <a:rPr lang="en-US" dirty="0" err="1" smtClean="0"/>
              <a:t>Negyedik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4"/>
            <a:r>
              <a:rPr lang="en-US" dirty="0" err="1" smtClean="0"/>
              <a:t>Ötödik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53A8-1CF5-4118-9D6D-C132E8FC53CB}" type="datetimeFigureOut">
              <a:rPr lang="en-US" smtClean="0">
                <a:solidFill>
                  <a:srgbClr val="FFFFFF">
                    <a:lumMod val="75000"/>
                  </a:srgbClr>
                </a:solidFill>
              </a:rPr>
              <a:pPr/>
              <a:t>11/20/2017</a:t>
            </a:fld>
            <a:endParaRPr lang="en-US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>
                <a:solidFill>
                  <a:srgbClr val="FFFFFF">
                    <a:lumMod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308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Master </a:t>
            </a:r>
            <a:r>
              <a:rPr lang="en-US" dirty="0" err="1" smtClean="0"/>
              <a:t>főcím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53A8-1CF5-4118-9D6D-C132E8FC53CB}" type="datetimeFigureOut">
              <a:rPr lang="en-US" smtClean="0">
                <a:solidFill>
                  <a:srgbClr val="FFFFFF">
                    <a:lumMod val="75000"/>
                  </a:srgbClr>
                </a:solidFill>
              </a:rPr>
              <a:pPr/>
              <a:t>11/20/2017</a:t>
            </a:fld>
            <a:endParaRPr lang="en-US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>
                <a:solidFill>
                  <a:srgbClr val="FFFFFF">
                    <a:lumMod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1133856"/>
            <a:ext cx="10972801" cy="27432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 baseline="0">
                <a:solidFill>
                  <a:srgbClr val="0000FF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rPr lang="en-US" dirty="0" err="1" smtClean="0"/>
              <a:t>Alcím</a:t>
            </a:r>
            <a:r>
              <a:rPr lang="en-US" dirty="0" smtClean="0"/>
              <a:t> </a:t>
            </a:r>
            <a:r>
              <a:rPr lang="en-US" dirty="0" err="1" smtClean="0"/>
              <a:t>hozzáadása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1676401"/>
            <a:ext cx="10972801" cy="4419601"/>
          </a:xfrm>
        </p:spPr>
        <p:txBody>
          <a:bodyPr/>
          <a:lstStyle/>
          <a:p>
            <a:pPr lvl="0"/>
            <a:r>
              <a:rPr lang="en-US" dirty="0" smtClean="0"/>
              <a:t>Master </a:t>
            </a:r>
            <a:r>
              <a:rPr lang="en-US" dirty="0" err="1" smtClean="0"/>
              <a:t>szövegstílus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 smtClean="0"/>
          </a:p>
          <a:p>
            <a:pPr lvl="1"/>
            <a:r>
              <a:rPr lang="en-US" dirty="0" err="1" smtClean="0"/>
              <a:t>Második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2"/>
            <a:r>
              <a:rPr lang="en-US" dirty="0" err="1" smtClean="0"/>
              <a:t>Harmadik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3"/>
            <a:r>
              <a:rPr lang="en-US" dirty="0" err="1" smtClean="0"/>
              <a:t>Negyedik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4"/>
            <a:r>
              <a:rPr lang="en-US" dirty="0" err="1" smtClean="0"/>
              <a:t>Ötödik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11622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Master </a:t>
            </a:r>
            <a:r>
              <a:rPr lang="en-US" dirty="0" err="1" smtClean="0"/>
              <a:t>főcím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53A8-1CF5-4118-9D6D-C132E8FC53CB}" type="datetimeFigureOut">
              <a:rPr lang="en-US" smtClean="0">
                <a:solidFill>
                  <a:srgbClr val="FFFFFF">
                    <a:lumMod val="75000"/>
                  </a:srgbClr>
                </a:solidFill>
              </a:rPr>
              <a:pPr/>
              <a:t>11/20/2017</a:t>
            </a:fld>
            <a:endParaRPr lang="en-US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>
                <a:solidFill>
                  <a:srgbClr val="FFFFFF">
                    <a:lumMod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1133856"/>
            <a:ext cx="10972801" cy="27432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rgbClr val="0000FF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rPr lang="en-US" dirty="0" err="1" smtClean="0"/>
              <a:t>Alcím</a:t>
            </a:r>
            <a:r>
              <a:rPr lang="en-US" dirty="0" smtClean="0"/>
              <a:t> </a:t>
            </a:r>
            <a:r>
              <a:rPr lang="en-US" dirty="0" err="1" smtClean="0"/>
              <a:t>hozzáadása</a:t>
            </a:r>
            <a:endParaRPr lang="en-US" dirty="0" smtClean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609600" y="1661890"/>
            <a:ext cx="10972801" cy="27432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rPr lang="en-US" dirty="0" err="1" smtClean="0"/>
              <a:t>Főcím</a:t>
            </a:r>
            <a:r>
              <a:rPr lang="en-US" dirty="0" smtClean="0"/>
              <a:t> </a:t>
            </a:r>
            <a:r>
              <a:rPr lang="en-US" dirty="0" err="1" smtClean="0"/>
              <a:t>hozzáadása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2057400"/>
            <a:ext cx="10972801" cy="4038600"/>
          </a:xfrm>
        </p:spPr>
        <p:txBody>
          <a:bodyPr/>
          <a:lstStyle/>
          <a:p>
            <a:pPr lvl="0"/>
            <a:r>
              <a:rPr lang="en-US" dirty="0" smtClean="0"/>
              <a:t>Master </a:t>
            </a:r>
            <a:r>
              <a:rPr lang="en-US" dirty="0" err="1" smtClean="0"/>
              <a:t>szövegstílus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 smtClean="0"/>
          </a:p>
          <a:p>
            <a:pPr lvl="1"/>
            <a:r>
              <a:rPr lang="en-US" dirty="0" err="1" smtClean="0"/>
              <a:t>Második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2"/>
            <a:r>
              <a:rPr lang="en-US" dirty="0" err="1" smtClean="0"/>
              <a:t>Harmadik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3"/>
            <a:r>
              <a:rPr lang="en-US" dirty="0" err="1" smtClean="0"/>
              <a:t>Negyedik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4"/>
            <a:r>
              <a:rPr lang="en-US" dirty="0" err="1" smtClean="0"/>
              <a:t>Ötödik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41020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Master </a:t>
            </a:r>
            <a:r>
              <a:rPr lang="en-US" dirty="0" err="1" smtClean="0"/>
              <a:t>főcím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53A8-1CF5-4118-9D6D-C132E8FC53CB}" type="datetimeFigureOut">
              <a:rPr lang="en-US" smtClean="0">
                <a:solidFill>
                  <a:srgbClr val="FFFFFF">
                    <a:lumMod val="75000"/>
                  </a:srgbClr>
                </a:solidFill>
              </a:rPr>
              <a:pPr/>
              <a:t>11/20/2017</a:t>
            </a:fld>
            <a:endParaRPr lang="en-US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>
                <a:solidFill>
                  <a:srgbClr val="FFFFFF">
                    <a:lumMod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801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Master </a:t>
            </a:r>
            <a:r>
              <a:rPr lang="en-US" dirty="0" err="1" smtClean="0"/>
              <a:t>főcím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53A8-1CF5-4118-9D6D-C132E8FC53CB}" type="datetimeFigureOut">
              <a:rPr lang="en-US" smtClean="0">
                <a:solidFill>
                  <a:srgbClr val="FFFFFF">
                    <a:lumMod val="75000"/>
                  </a:srgbClr>
                </a:solidFill>
              </a:rPr>
              <a:pPr/>
              <a:t>11/20/2017</a:t>
            </a:fld>
            <a:endParaRPr lang="en-US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>
                <a:solidFill>
                  <a:srgbClr val="FFFFFF">
                    <a:lumMod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1133856"/>
            <a:ext cx="10972801" cy="260574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rgbClr val="0000FF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rPr lang="en-US" dirty="0" err="1" smtClean="0"/>
              <a:t>Alcím</a:t>
            </a:r>
            <a:r>
              <a:rPr lang="en-US" dirty="0" smtClean="0"/>
              <a:t> </a:t>
            </a:r>
            <a:r>
              <a:rPr lang="en-US" dirty="0" err="1" smtClean="0"/>
              <a:t>hozzáadása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10307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53A8-1CF5-4118-9D6D-C132E8FC53CB}" type="datetimeFigureOut">
              <a:rPr lang="en-US" smtClean="0">
                <a:solidFill>
                  <a:srgbClr val="FFFFFF">
                    <a:lumMod val="75000"/>
                  </a:srgbClr>
                </a:solidFill>
              </a:rPr>
              <a:pPr/>
              <a:t>11/20/2017</a:t>
            </a:fld>
            <a:endParaRPr lang="en-US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>
                <a:solidFill>
                  <a:srgbClr val="FFFFFF">
                    <a:lumMod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090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304800"/>
            <a:ext cx="9144000" cy="1828800"/>
          </a:xfrm>
        </p:spPr>
        <p:txBody>
          <a:bodyPr anchor="t"/>
          <a:lstStyle>
            <a:lvl1pPr algn="l">
              <a:defRPr sz="4400" b="1" cap="none" spc="-100" baseline="0"/>
            </a:lvl1pPr>
          </a:lstStyle>
          <a:p>
            <a:r>
              <a:rPr lang="hu-HU" dirty="0" smtClean="0"/>
              <a:t>Cím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2438400"/>
            <a:ext cx="9144000" cy="3169920"/>
          </a:xfrm>
        </p:spPr>
        <p:txBody>
          <a:bodyPr anchor="t">
            <a:noAutofit/>
          </a:bodyPr>
          <a:lstStyle>
            <a:lvl1pPr marL="0" indent="0">
              <a:spcBef>
                <a:spcPts val="6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 smtClean="0"/>
              <a:t>Szövegdoboz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53A8-1CF5-4118-9D6D-C132E8FC53CB}" type="datetimeFigureOut">
              <a:rPr lang="en-US" smtClean="0">
                <a:solidFill>
                  <a:srgbClr val="FFFFFF">
                    <a:lumMod val="75000"/>
                  </a:srgbClr>
                </a:solidFill>
              </a:rPr>
              <a:pPr/>
              <a:t>11/20/2017</a:t>
            </a:fld>
            <a:endParaRPr lang="en-US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>
                <a:solidFill>
                  <a:srgbClr val="FFFFFF">
                    <a:lumMod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239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304800"/>
            <a:ext cx="10972801" cy="762000"/>
          </a:xfrm>
        </p:spPr>
        <p:txBody>
          <a:bodyPr/>
          <a:lstStyle/>
          <a:p>
            <a:r>
              <a:rPr lang="en-US" dirty="0" smtClean="0"/>
              <a:t>Master </a:t>
            </a:r>
            <a:r>
              <a:rPr lang="en-US" dirty="0" err="1" smtClean="0"/>
              <a:t>főcím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09600" y="1295401"/>
            <a:ext cx="5315712" cy="4800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 smtClean="0"/>
              <a:t>Master </a:t>
            </a:r>
            <a:r>
              <a:rPr lang="en-US" dirty="0" err="1" smtClean="0"/>
              <a:t>szövegstílus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 smtClean="0"/>
          </a:p>
          <a:p>
            <a:pPr lvl="1"/>
            <a:r>
              <a:rPr lang="en-US" dirty="0" err="1" smtClean="0"/>
              <a:t>Második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2"/>
            <a:r>
              <a:rPr lang="en-US" dirty="0" err="1" smtClean="0"/>
              <a:t>Harmadik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3"/>
            <a:r>
              <a:rPr lang="en-US" dirty="0" err="1" smtClean="0"/>
              <a:t>Negyedik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4"/>
            <a:r>
              <a:rPr lang="en-US" dirty="0" err="1" smtClean="0"/>
              <a:t>Ötödik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66688" y="1295401"/>
            <a:ext cx="5315712" cy="4800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 smtClean="0"/>
              <a:t>Master </a:t>
            </a:r>
            <a:r>
              <a:rPr lang="en-US" dirty="0" err="1" smtClean="0"/>
              <a:t>szövegstílus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 smtClean="0"/>
          </a:p>
          <a:p>
            <a:pPr lvl="1"/>
            <a:r>
              <a:rPr lang="en-US" dirty="0" err="1" smtClean="0"/>
              <a:t>Második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2"/>
            <a:r>
              <a:rPr lang="en-US" dirty="0" err="1" smtClean="0"/>
              <a:t>Harmadik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3"/>
            <a:r>
              <a:rPr lang="en-US" dirty="0" err="1" smtClean="0"/>
              <a:t>Negyedik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4"/>
            <a:r>
              <a:rPr lang="en-US" dirty="0" err="1" smtClean="0"/>
              <a:t>Ötödik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53A8-1CF5-4118-9D6D-C132E8FC53CB}" type="datetimeFigureOut">
              <a:rPr lang="en-US" smtClean="0">
                <a:solidFill>
                  <a:srgbClr val="FFFFFF">
                    <a:lumMod val="75000"/>
                  </a:srgbClr>
                </a:solidFill>
              </a:rPr>
              <a:pPr/>
              <a:t>11/20/2017</a:t>
            </a:fld>
            <a:endParaRPr lang="en-US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>
                <a:solidFill>
                  <a:srgbClr val="FFFFFF">
                    <a:lumMod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032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 Content and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304800"/>
            <a:ext cx="10972801" cy="762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Master </a:t>
            </a:r>
            <a:r>
              <a:rPr lang="en-US" dirty="0" err="1" smtClean="0"/>
              <a:t>főcím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1295400"/>
            <a:ext cx="5315712" cy="27432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err="1" smtClean="0"/>
              <a:t>Alcím</a:t>
            </a:r>
            <a:r>
              <a:rPr lang="en-US" dirty="0" smtClean="0"/>
              <a:t> </a:t>
            </a:r>
            <a:r>
              <a:rPr lang="en-US" dirty="0" err="1" smtClean="0"/>
              <a:t>hozzáadása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09600" y="1676401"/>
            <a:ext cx="5315712" cy="4419601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 smtClean="0"/>
              <a:t>Master </a:t>
            </a:r>
            <a:r>
              <a:rPr lang="en-US" dirty="0" err="1" smtClean="0"/>
              <a:t>szövegstílus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 smtClean="0"/>
          </a:p>
          <a:p>
            <a:pPr lvl="1"/>
            <a:r>
              <a:rPr lang="en-US" dirty="0" err="1" smtClean="0"/>
              <a:t>Második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2"/>
            <a:r>
              <a:rPr lang="en-US" dirty="0" err="1" smtClean="0"/>
              <a:t>Harmadik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3"/>
            <a:r>
              <a:rPr lang="en-US" dirty="0" err="1" smtClean="0"/>
              <a:t>Negyedik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4"/>
            <a:r>
              <a:rPr lang="en-US" dirty="0" err="1" smtClean="0"/>
              <a:t>Ötödik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266688" y="1295400"/>
            <a:ext cx="5315712" cy="27432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err="1" smtClean="0"/>
              <a:t>Alcím</a:t>
            </a:r>
            <a:r>
              <a:rPr lang="en-US" dirty="0" smtClean="0"/>
              <a:t> </a:t>
            </a:r>
            <a:r>
              <a:rPr lang="en-US" dirty="0" err="1" smtClean="0"/>
              <a:t>hozzáadása</a:t>
            </a:r>
            <a:endParaRPr lang="en-US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266688" y="1676401"/>
            <a:ext cx="5315712" cy="4419601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 smtClean="0"/>
              <a:t>Master </a:t>
            </a:r>
            <a:r>
              <a:rPr lang="en-US" dirty="0" err="1" smtClean="0"/>
              <a:t>szövegstílus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 smtClean="0"/>
          </a:p>
          <a:p>
            <a:pPr lvl="1"/>
            <a:r>
              <a:rPr lang="en-US" dirty="0" err="1" smtClean="0"/>
              <a:t>Második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2"/>
            <a:r>
              <a:rPr lang="en-US" dirty="0" err="1" smtClean="0"/>
              <a:t>Harmadik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3"/>
            <a:r>
              <a:rPr lang="en-US" dirty="0" err="1" smtClean="0"/>
              <a:t>Negyedik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4"/>
            <a:r>
              <a:rPr lang="en-US" dirty="0" err="1" smtClean="0"/>
              <a:t>Ötödik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53A8-1CF5-4118-9D6D-C132E8FC53CB}" type="datetimeFigureOut">
              <a:rPr lang="en-US" smtClean="0">
                <a:solidFill>
                  <a:srgbClr val="FFFFFF">
                    <a:lumMod val="75000"/>
                  </a:srgbClr>
                </a:solidFill>
              </a:rPr>
              <a:pPr/>
              <a:t>11/20/2017</a:t>
            </a:fld>
            <a:endParaRPr lang="en-US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>
                <a:solidFill>
                  <a:srgbClr val="FFFFFF">
                    <a:lumMod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154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, Subtitle and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1133856"/>
            <a:ext cx="10972801" cy="260574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 baseline="0">
                <a:solidFill>
                  <a:srgbClr val="0000FF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rPr lang="en-US" dirty="0" err="1" smtClean="0"/>
              <a:t>Alcím</a:t>
            </a:r>
            <a:r>
              <a:rPr lang="en-US" dirty="0" smtClean="0"/>
              <a:t> </a:t>
            </a:r>
            <a:r>
              <a:rPr lang="en-US" dirty="0" err="1" smtClean="0"/>
              <a:t>hozzáadása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304800"/>
            <a:ext cx="10972801" cy="762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Master </a:t>
            </a:r>
            <a:r>
              <a:rPr lang="en-US" dirty="0" err="1" smtClean="0"/>
              <a:t>főcím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1676399"/>
            <a:ext cx="5315712" cy="27432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err="1" smtClean="0"/>
              <a:t>Alcím</a:t>
            </a:r>
            <a:r>
              <a:rPr lang="en-US" dirty="0" smtClean="0"/>
              <a:t> </a:t>
            </a:r>
            <a:r>
              <a:rPr lang="en-US" dirty="0" err="1" smtClean="0"/>
              <a:t>hozzáadása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09600" y="2057401"/>
            <a:ext cx="5315712" cy="40386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 smtClean="0"/>
              <a:t>Master </a:t>
            </a:r>
            <a:r>
              <a:rPr lang="en-US" dirty="0" err="1" smtClean="0"/>
              <a:t>szövegstílus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 smtClean="0"/>
          </a:p>
          <a:p>
            <a:pPr lvl="1"/>
            <a:r>
              <a:rPr lang="en-US" dirty="0" err="1" smtClean="0"/>
              <a:t>Második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2"/>
            <a:r>
              <a:rPr lang="en-US" dirty="0" err="1" smtClean="0"/>
              <a:t>Harmadik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3"/>
            <a:r>
              <a:rPr lang="en-US" dirty="0" err="1" smtClean="0"/>
              <a:t>Negyedik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4"/>
            <a:r>
              <a:rPr lang="en-US" dirty="0" err="1" smtClean="0"/>
              <a:t>Ötödik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266688" y="1676399"/>
            <a:ext cx="5315712" cy="27432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err="1" smtClean="0"/>
              <a:t>Alcím</a:t>
            </a:r>
            <a:r>
              <a:rPr lang="en-US" dirty="0" smtClean="0"/>
              <a:t> </a:t>
            </a:r>
            <a:r>
              <a:rPr lang="en-US" dirty="0" err="1" smtClean="0"/>
              <a:t>hozzáadása</a:t>
            </a:r>
            <a:endParaRPr lang="en-US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266688" y="2057401"/>
            <a:ext cx="5315712" cy="40386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 smtClean="0"/>
              <a:t>Master </a:t>
            </a:r>
            <a:r>
              <a:rPr lang="en-US" dirty="0" err="1" smtClean="0"/>
              <a:t>szövegstílus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 smtClean="0"/>
          </a:p>
          <a:p>
            <a:pPr lvl="1"/>
            <a:r>
              <a:rPr lang="en-US" dirty="0" err="1" smtClean="0"/>
              <a:t>Második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2"/>
            <a:r>
              <a:rPr lang="en-US" dirty="0" err="1" smtClean="0"/>
              <a:t>Harmadik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3"/>
            <a:r>
              <a:rPr lang="en-US" dirty="0" err="1" smtClean="0"/>
              <a:t>Negyedik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4"/>
            <a:r>
              <a:rPr lang="en-US" dirty="0" err="1" smtClean="0"/>
              <a:t>Ötödik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53A8-1CF5-4118-9D6D-C132E8FC53CB}" type="datetimeFigureOut">
              <a:rPr lang="en-US" smtClean="0">
                <a:solidFill>
                  <a:srgbClr val="FFFFFF">
                    <a:lumMod val="75000"/>
                  </a:srgbClr>
                </a:solidFill>
              </a:rPr>
              <a:pPr/>
              <a:t>11/20/2017</a:t>
            </a:fld>
            <a:endParaRPr lang="en-US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>
                <a:solidFill>
                  <a:srgbClr val="FFFFFF">
                    <a:lumMod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133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304800"/>
            <a:ext cx="10972801" cy="762000"/>
          </a:xfrm>
        </p:spPr>
        <p:txBody>
          <a:bodyPr/>
          <a:lstStyle/>
          <a:p>
            <a:r>
              <a:rPr lang="en-US" dirty="0" smtClean="0"/>
              <a:t>Master </a:t>
            </a:r>
            <a:r>
              <a:rPr lang="en-US" dirty="0" err="1" smtClean="0"/>
              <a:t>főcím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53A8-1CF5-4118-9D6D-C132E8FC53CB}" type="datetimeFigureOut">
              <a:rPr lang="en-US" smtClean="0">
                <a:solidFill>
                  <a:srgbClr val="FFFFFF">
                    <a:lumMod val="75000"/>
                  </a:srgbClr>
                </a:solidFill>
              </a:rPr>
              <a:pPr/>
              <a:t>11/20/2017</a:t>
            </a:fld>
            <a:endParaRPr lang="en-US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>
                <a:solidFill>
                  <a:srgbClr val="FFFFFF">
                    <a:lumMod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1295400"/>
            <a:ext cx="3413760" cy="48006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 smtClean="0"/>
              <a:t>Master </a:t>
            </a:r>
            <a:r>
              <a:rPr lang="en-US" dirty="0" err="1" smtClean="0"/>
              <a:t>szövegstílus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 smtClean="0"/>
          </a:p>
          <a:p>
            <a:pPr lvl="1"/>
            <a:r>
              <a:rPr lang="en-US" dirty="0" err="1" smtClean="0"/>
              <a:t>Második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2"/>
            <a:r>
              <a:rPr lang="en-US" dirty="0" err="1" smtClean="0"/>
              <a:t>Harmadik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3"/>
            <a:r>
              <a:rPr lang="en-US" dirty="0" err="1" smtClean="0"/>
              <a:t>Negyedik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4"/>
            <a:r>
              <a:rPr lang="en-US" dirty="0" err="1" smtClean="0"/>
              <a:t>Ötödik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4389121" y="1295400"/>
            <a:ext cx="3413760" cy="48006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 smtClean="0"/>
              <a:t>Master </a:t>
            </a:r>
            <a:r>
              <a:rPr lang="en-US" dirty="0" err="1" smtClean="0"/>
              <a:t>szövegstílus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 smtClean="0"/>
          </a:p>
          <a:p>
            <a:pPr lvl="1"/>
            <a:r>
              <a:rPr lang="en-US" dirty="0" err="1" smtClean="0"/>
              <a:t>Második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2"/>
            <a:r>
              <a:rPr lang="en-US" dirty="0" err="1" smtClean="0"/>
              <a:t>Harmadik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3"/>
            <a:r>
              <a:rPr lang="en-US" dirty="0" err="1" smtClean="0"/>
              <a:t>Negyedik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4"/>
            <a:r>
              <a:rPr lang="en-US" dirty="0" err="1" smtClean="0"/>
              <a:t>Ötödik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8168641" y="1295400"/>
            <a:ext cx="3413760" cy="48006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 smtClean="0"/>
              <a:t>Master </a:t>
            </a:r>
            <a:r>
              <a:rPr lang="en-US" dirty="0" err="1" smtClean="0"/>
              <a:t>szövegstílus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 smtClean="0"/>
          </a:p>
          <a:p>
            <a:pPr lvl="1"/>
            <a:r>
              <a:rPr lang="en-US" dirty="0" err="1" smtClean="0"/>
              <a:t>Második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2"/>
            <a:r>
              <a:rPr lang="en-US" dirty="0" err="1" smtClean="0"/>
              <a:t>Harmadik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3"/>
            <a:r>
              <a:rPr lang="en-US" dirty="0" err="1" smtClean="0"/>
              <a:t>Negyedik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4"/>
            <a:r>
              <a:rPr lang="en-US" dirty="0" err="1" smtClean="0"/>
              <a:t>Ötödik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45252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and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304800"/>
            <a:ext cx="10972801" cy="762000"/>
          </a:xfrm>
        </p:spPr>
        <p:txBody>
          <a:bodyPr/>
          <a:lstStyle/>
          <a:p>
            <a:r>
              <a:rPr lang="en-US" dirty="0" smtClean="0"/>
              <a:t>Master </a:t>
            </a:r>
            <a:r>
              <a:rPr lang="en-US" dirty="0" err="1" smtClean="0"/>
              <a:t>főcím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53A8-1CF5-4118-9D6D-C132E8FC53CB}" type="datetimeFigureOut">
              <a:rPr lang="en-US" smtClean="0">
                <a:solidFill>
                  <a:srgbClr val="FFFFFF">
                    <a:lumMod val="75000"/>
                  </a:srgbClr>
                </a:solidFill>
              </a:rPr>
              <a:pPr/>
              <a:t>11/20/2017</a:t>
            </a:fld>
            <a:endParaRPr lang="en-US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>
                <a:solidFill>
                  <a:srgbClr val="FFFFFF">
                    <a:lumMod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12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1295400"/>
            <a:ext cx="3413760" cy="27432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err="1" smtClean="0"/>
              <a:t>Alcím</a:t>
            </a:r>
            <a:r>
              <a:rPr lang="en-US" dirty="0" smtClean="0"/>
              <a:t> </a:t>
            </a:r>
            <a:r>
              <a:rPr lang="en-US" dirty="0" err="1" smtClean="0"/>
              <a:t>hozzáadása</a:t>
            </a:r>
            <a:endParaRPr lang="en-US" dirty="0" smtClean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4389121" y="1295400"/>
            <a:ext cx="3413760" cy="27432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err="1" smtClean="0"/>
              <a:t>Alcím</a:t>
            </a:r>
            <a:r>
              <a:rPr lang="en-US" dirty="0" smtClean="0"/>
              <a:t> </a:t>
            </a:r>
            <a:r>
              <a:rPr lang="en-US" dirty="0" err="1" smtClean="0"/>
              <a:t>hozzáadása</a:t>
            </a:r>
            <a:endParaRPr lang="en-US" dirty="0" smtClean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8168641" y="1295400"/>
            <a:ext cx="3413760" cy="27432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err="1" smtClean="0"/>
              <a:t>Alcím</a:t>
            </a:r>
            <a:r>
              <a:rPr lang="en-US" dirty="0" smtClean="0"/>
              <a:t> </a:t>
            </a:r>
            <a:r>
              <a:rPr lang="en-US" dirty="0" err="1" smtClean="0"/>
              <a:t>hozzáadása</a:t>
            </a:r>
            <a:endParaRPr lang="en-US" dirty="0" smtClean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1676400"/>
            <a:ext cx="3413760" cy="44196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 smtClean="0"/>
              <a:t>Master </a:t>
            </a:r>
            <a:r>
              <a:rPr lang="en-US" dirty="0" err="1" smtClean="0"/>
              <a:t>szövegstílus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 smtClean="0"/>
          </a:p>
          <a:p>
            <a:pPr lvl="1"/>
            <a:r>
              <a:rPr lang="en-US" dirty="0" err="1" smtClean="0"/>
              <a:t>Második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2"/>
            <a:r>
              <a:rPr lang="en-US" dirty="0" err="1" smtClean="0"/>
              <a:t>Harmadik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3"/>
            <a:r>
              <a:rPr lang="en-US" dirty="0" err="1" smtClean="0"/>
              <a:t>Negyedik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4"/>
            <a:r>
              <a:rPr lang="en-US" dirty="0" err="1" smtClean="0"/>
              <a:t>Ötödik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4389121" y="1676400"/>
            <a:ext cx="3413760" cy="44196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 smtClean="0"/>
              <a:t>Master </a:t>
            </a:r>
            <a:r>
              <a:rPr lang="en-US" dirty="0" err="1" smtClean="0"/>
              <a:t>szövegstílus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 smtClean="0"/>
          </a:p>
          <a:p>
            <a:pPr lvl="1"/>
            <a:r>
              <a:rPr lang="en-US" dirty="0" err="1" smtClean="0"/>
              <a:t>Második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2"/>
            <a:r>
              <a:rPr lang="en-US" dirty="0" err="1" smtClean="0"/>
              <a:t>Harmadik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3"/>
            <a:r>
              <a:rPr lang="en-US" dirty="0" err="1" smtClean="0"/>
              <a:t>Negyedik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4"/>
            <a:r>
              <a:rPr lang="en-US" dirty="0" err="1" smtClean="0"/>
              <a:t>Ötödik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8168641" y="1676400"/>
            <a:ext cx="3413760" cy="44196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 smtClean="0"/>
              <a:t>Master </a:t>
            </a:r>
            <a:r>
              <a:rPr lang="en-US" dirty="0" err="1" smtClean="0"/>
              <a:t>szövegstílus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 smtClean="0"/>
          </a:p>
          <a:p>
            <a:pPr lvl="1"/>
            <a:r>
              <a:rPr lang="en-US" dirty="0" err="1" smtClean="0"/>
              <a:t>Második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2"/>
            <a:r>
              <a:rPr lang="en-US" dirty="0" err="1" smtClean="0"/>
              <a:t>Harmadik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3"/>
            <a:r>
              <a:rPr lang="en-US" dirty="0" err="1" smtClean="0"/>
              <a:t>Negyedik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4"/>
            <a:r>
              <a:rPr lang="en-US" dirty="0" err="1" smtClean="0"/>
              <a:t>Ötödik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6802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, Subtitle and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304800"/>
            <a:ext cx="10972801" cy="762000"/>
          </a:xfrm>
        </p:spPr>
        <p:txBody>
          <a:bodyPr/>
          <a:lstStyle/>
          <a:p>
            <a:r>
              <a:rPr lang="en-US" dirty="0" smtClean="0"/>
              <a:t>Master </a:t>
            </a:r>
            <a:r>
              <a:rPr lang="en-US" dirty="0" err="1" smtClean="0"/>
              <a:t>főcím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53A8-1CF5-4118-9D6D-C132E8FC53CB}" type="datetimeFigureOut">
              <a:rPr lang="en-US" smtClean="0">
                <a:solidFill>
                  <a:srgbClr val="FFFFFF">
                    <a:lumMod val="75000"/>
                  </a:srgbClr>
                </a:solidFill>
              </a:rPr>
              <a:pPr/>
              <a:t>11/20/2017</a:t>
            </a:fld>
            <a:endParaRPr lang="en-US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>
                <a:solidFill>
                  <a:srgbClr val="FFFFFF">
                    <a:lumMod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609600" y="1133856"/>
            <a:ext cx="10972801" cy="260574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rPr lang="en-US" dirty="0" err="1" smtClean="0"/>
              <a:t>Alcím</a:t>
            </a:r>
            <a:r>
              <a:rPr lang="en-US" dirty="0" smtClean="0"/>
              <a:t> </a:t>
            </a:r>
            <a:r>
              <a:rPr lang="en-US" dirty="0" err="1" smtClean="0"/>
              <a:t>hozzáadása</a:t>
            </a:r>
            <a:endParaRPr lang="en-US" dirty="0" smtClean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1676399"/>
            <a:ext cx="3413760" cy="27432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err="1" smtClean="0"/>
              <a:t>Alcím</a:t>
            </a:r>
            <a:r>
              <a:rPr lang="en-US" dirty="0" smtClean="0"/>
              <a:t> </a:t>
            </a:r>
            <a:r>
              <a:rPr lang="en-US" dirty="0" err="1" smtClean="0"/>
              <a:t>hozzáadása</a:t>
            </a:r>
            <a:endParaRPr lang="en-US" dirty="0" smtClean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4389121" y="1676399"/>
            <a:ext cx="3413760" cy="27432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err="1" smtClean="0"/>
              <a:t>Alcím</a:t>
            </a:r>
            <a:r>
              <a:rPr lang="en-US" dirty="0" smtClean="0"/>
              <a:t> </a:t>
            </a:r>
            <a:r>
              <a:rPr lang="en-US" dirty="0" err="1" smtClean="0"/>
              <a:t>hozzáadása</a:t>
            </a:r>
            <a:endParaRPr lang="en-US" dirty="0" smtClean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8168641" y="1676399"/>
            <a:ext cx="3413760" cy="27432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err="1" smtClean="0"/>
              <a:t>Alcím</a:t>
            </a:r>
            <a:r>
              <a:rPr lang="en-US" dirty="0" smtClean="0"/>
              <a:t> </a:t>
            </a:r>
            <a:r>
              <a:rPr lang="en-US" dirty="0" err="1" smtClean="0"/>
              <a:t>hozzáadása</a:t>
            </a:r>
            <a:endParaRPr lang="en-US" dirty="0" smtClean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2057400"/>
            <a:ext cx="3413760" cy="40386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 smtClean="0"/>
              <a:t>Master </a:t>
            </a:r>
            <a:r>
              <a:rPr lang="en-US" dirty="0" err="1" smtClean="0"/>
              <a:t>szövegstílus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 smtClean="0"/>
          </a:p>
          <a:p>
            <a:pPr lvl="1"/>
            <a:r>
              <a:rPr lang="en-US" dirty="0" err="1" smtClean="0"/>
              <a:t>Második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2"/>
            <a:r>
              <a:rPr lang="en-US" dirty="0" err="1" smtClean="0"/>
              <a:t>Harmadik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3"/>
            <a:r>
              <a:rPr lang="en-US" dirty="0" err="1" smtClean="0"/>
              <a:t>Negyedik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4"/>
            <a:r>
              <a:rPr lang="en-US" dirty="0" err="1" smtClean="0"/>
              <a:t>Ötödik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4389121" y="2057400"/>
            <a:ext cx="3413760" cy="40386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 smtClean="0"/>
              <a:t>Master </a:t>
            </a:r>
            <a:r>
              <a:rPr lang="en-US" dirty="0" err="1" smtClean="0"/>
              <a:t>szövegstílus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 smtClean="0"/>
          </a:p>
          <a:p>
            <a:pPr lvl="1"/>
            <a:r>
              <a:rPr lang="en-US" dirty="0" err="1" smtClean="0"/>
              <a:t>Második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2"/>
            <a:r>
              <a:rPr lang="en-US" dirty="0" err="1" smtClean="0"/>
              <a:t>Harmadik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3"/>
            <a:r>
              <a:rPr lang="en-US" dirty="0" err="1" smtClean="0"/>
              <a:t>Negyedik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4"/>
            <a:r>
              <a:rPr lang="en-US" dirty="0" err="1" smtClean="0"/>
              <a:t>Ötödik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8168641" y="2057400"/>
            <a:ext cx="3413760" cy="40386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 smtClean="0"/>
              <a:t>Master </a:t>
            </a:r>
            <a:r>
              <a:rPr lang="en-US" dirty="0" err="1" smtClean="0"/>
              <a:t>szövegstílus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 smtClean="0"/>
          </a:p>
          <a:p>
            <a:pPr lvl="1"/>
            <a:r>
              <a:rPr lang="en-US" dirty="0" err="1" smtClean="0"/>
              <a:t>Második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2"/>
            <a:r>
              <a:rPr lang="en-US" dirty="0" err="1" smtClean="0"/>
              <a:t>Harmadik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3"/>
            <a:r>
              <a:rPr lang="en-US" dirty="0" err="1" smtClean="0"/>
              <a:t>Negyedik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4"/>
            <a:r>
              <a:rPr lang="en-US" dirty="0" err="1" smtClean="0"/>
              <a:t>Ötödik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8974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304800"/>
            <a:ext cx="10972801" cy="76200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dirty="0" smtClean="0"/>
              <a:t>Master </a:t>
            </a:r>
            <a:r>
              <a:rPr lang="en-US" dirty="0" err="1" smtClean="0"/>
              <a:t>főcím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1295401"/>
            <a:ext cx="7620000" cy="4800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 smtClean="0"/>
              <a:t>Master </a:t>
            </a:r>
            <a:r>
              <a:rPr lang="en-US" dirty="0" err="1" smtClean="0"/>
              <a:t>szövegstílus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 smtClean="0"/>
          </a:p>
          <a:p>
            <a:pPr lvl="1"/>
            <a:r>
              <a:rPr lang="en-US" dirty="0" err="1" smtClean="0"/>
              <a:t>Második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2"/>
            <a:r>
              <a:rPr lang="en-US" dirty="0" err="1" smtClean="0"/>
              <a:t>Harmadik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3"/>
            <a:r>
              <a:rPr lang="en-US" dirty="0" err="1" smtClean="0"/>
              <a:t>Negyedik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4"/>
            <a:r>
              <a:rPr lang="en-US" dirty="0" err="1" smtClean="0"/>
              <a:t>Ötödik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534400" y="1295400"/>
            <a:ext cx="3048000" cy="4800600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None/>
              <a:defRPr sz="180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err="1" smtClean="0"/>
              <a:t>Alcím</a:t>
            </a:r>
            <a:r>
              <a:rPr lang="en-US" dirty="0" smtClean="0"/>
              <a:t> </a:t>
            </a:r>
            <a:r>
              <a:rPr lang="en-US" dirty="0" err="1" smtClean="0"/>
              <a:t>szerkesztése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53A8-1CF5-4118-9D6D-C132E8FC53CB}" type="datetimeFigureOut">
              <a:rPr lang="en-US" smtClean="0">
                <a:solidFill>
                  <a:srgbClr val="FFFFFF">
                    <a:lumMod val="75000"/>
                  </a:srgbClr>
                </a:solidFill>
              </a:rPr>
              <a:pPr/>
              <a:t>11/20/2017</a:t>
            </a:fld>
            <a:endParaRPr lang="en-US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>
                <a:solidFill>
                  <a:srgbClr val="FFFFFF">
                    <a:lumMod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419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304800"/>
            <a:ext cx="10972801" cy="76200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dirty="0" smtClean="0"/>
              <a:t>Master </a:t>
            </a:r>
            <a:r>
              <a:rPr lang="en-US" dirty="0" err="1" smtClean="0"/>
              <a:t>főcím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600" y="1295400"/>
            <a:ext cx="6705600" cy="4800600"/>
          </a:xfrm>
        </p:spPr>
        <p:txBody>
          <a:bodyPr tIns="457200">
            <a:no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7680960" y="1295400"/>
            <a:ext cx="3901440" cy="4800600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Master </a:t>
            </a:r>
            <a:r>
              <a:rPr lang="en-US" dirty="0" err="1" smtClean="0"/>
              <a:t>szövegstílus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 smtClean="0"/>
          </a:p>
          <a:p>
            <a:pPr lvl="1"/>
            <a:r>
              <a:rPr lang="en-US" dirty="0" err="1" smtClean="0"/>
              <a:t>Második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2"/>
            <a:r>
              <a:rPr lang="en-US" dirty="0" err="1" smtClean="0"/>
              <a:t>Harmadik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3"/>
            <a:r>
              <a:rPr lang="en-US" dirty="0" err="1" smtClean="0"/>
              <a:t>Negyedik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4"/>
            <a:r>
              <a:rPr lang="en-US" dirty="0" err="1" smtClean="0"/>
              <a:t>Ötödik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53A8-1CF5-4118-9D6D-C132E8FC53CB}" type="datetimeFigureOut">
              <a:rPr lang="en-US" smtClean="0">
                <a:solidFill>
                  <a:srgbClr val="FFFFFF">
                    <a:lumMod val="75000"/>
                  </a:srgbClr>
                </a:solidFill>
              </a:rPr>
              <a:pPr/>
              <a:t>11/20/2017</a:t>
            </a:fld>
            <a:endParaRPr lang="en-US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>
                <a:solidFill>
                  <a:srgbClr val="FFFFFF">
                    <a:lumMod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290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304800"/>
            <a:ext cx="10972801" cy="76200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dirty="0" smtClean="0"/>
              <a:t>Master </a:t>
            </a:r>
            <a:r>
              <a:rPr lang="en-US" dirty="0" err="1" smtClean="0"/>
              <a:t>főcím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600" y="1295400"/>
            <a:ext cx="6705600" cy="4800600"/>
          </a:xfrm>
        </p:spPr>
        <p:txBody>
          <a:bodyPr tIns="457200">
            <a:no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53A8-1CF5-4118-9D6D-C132E8FC53CB}" type="datetimeFigureOut">
              <a:rPr lang="en-US" smtClean="0">
                <a:solidFill>
                  <a:srgbClr val="FFFFFF">
                    <a:lumMod val="75000"/>
                  </a:srgbClr>
                </a:solidFill>
              </a:rPr>
              <a:pPr/>
              <a:t>11/20/2017</a:t>
            </a:fld>
            <a:endParaRPr lang="en-US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>
                <a:solidFill>
                  <a:srgbClr val="FFFFFF">
                    <a:lumMod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7680960" y="1295400"/>
            <a:ext cx="3901440" cy="4800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 smtClean="0"/>
              <a:t>Master </a:t>
            </a:r>
            <a:r>
              <a:rPr lang="en-US" dirty="0" err="1" smtClean="0"/>
              <a:t>szövegstílus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 smtClean="0"/>
          </a:p>
          <a:p>
            <a:pPr lvl="1"/>
            <a:r>
              <a:rPr lang="en-US" dirty="0" err="1" smtClean="0"/>
              <a:t>Második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2"/>
            <a:r>
              <a:rPr lang="en-US" dirty="0" err="1" smtClean="0"/>
              <a:t>Harmadik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3"/>
            <a:r>
              <a:rPr lang="en-US" dirty="0" err="1" smtClean="0"/>
              <a:t>Negyedik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4"/>
            <a:r>
              <a:rPr lang="en-US" dirty="0" err="1" smtClean="0"/>
              <a:t>Ötödik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57116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304800"/>
            <a:ext cx="10972801" cy="76200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dirty="0" smtClean="0"/>
              <a:t>Master </a:t>
            </a:r>
            <a:r>
              <a:rPr lang="en-US" dirty="0" err="1" smtClean="0"/>
              <a:t>főcím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600" y="1295400"/>
            <a:ext cx="5315712" cy="3505200"/>
          </a:xfrm>
        </p:spPr>
        <p:txBody>
          <a:bodyPr tIns="457200">
            <a:no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53A8-1CF5-4118-9D6D-C132E8FC53CB}" type="datetimeFigureOut">
              <a:rPr lang="en-US" smtClean="0">
                <a:solidFill>
                  <a:srgbClr val="FFFFFF">
                    <a:lumMod val="75000"/>
                  </a:srgbClr>
                </a:solidFill>
              </a:rPr>
              <a:pPr/>
              <a:t>11/20/2017</a:t>
            </a:fld>
            <a:endParaRPr lang="en-US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>
                <a:solidFill>
                  <a:srgbClr val="FFFFFF">
                    <a:lumMod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6266688" y="1295400"/>
            <a:ext cx="5315712" cy="3505200"/>
          </a:xfrm>
        </p:spPr>
        <p:txBody>
          <a:bodyPr tIns="457200">
            <a:no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09600" y="4953000"/>
            <a:ext cx="5315712" cy="1130490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None/>
              <a:defRPr sz="180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Master </a:t>
            </a:r>
            <a:r>
              <a:rPr lang="en-US" dirty="0" err="1" smtClean="0"/>
              <a:t>szövegstílus</a:t>
            </a:r>
            <a:r>
              <a:rPr lang="en-US" dirty="0" smtClean="0"/>
              <a:t> </a:t>
            </a:r>
            <a:r>
              <a:rPr lang="en-US" dirty="0" err="1" smtClean="0"/>
              <a:t>formázása</a:t>
            </a:r>
            <a:endParaRPr lang="en-US" dirty="0" smtClean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4" hasCustomPrompt="1"/>
          </p:nvPr>
        </p:nvSpPr>
        <p:spPr>
          <a:xfrm>
            <a:off x="6266688" y="4953000"/>
            <a:ext cx="5315712" cy="1130490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Master </a:t>
            </a:r>
            <a:r>
              <a:rPr lang="en-US" dirty="0" err="1" smtClean="0"/>
              <a:t>szövegstílus</a:t>
            </a:r>
            <a:r>
              <a:rPr lang="en-US" dirty="0" smtClean="0"/>
              <a:t> </a:t>
            </a:r>
            <a:r>
              <a:rPr lang="en-US" dirty="0" err="1" smtClean="0"/>
              <a:t>formázása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03258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Section Header">
    <p:bg>
      <p:bgPr>
        <a:solidFill>
          <a:srgbClr val="2540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609600" y="6482536"/>
            <a:ext cx="6604000" cy="215444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defTabSz="457200">
              <a:defRPr/>
            </a:pPr>
            <a:r>
              <a:rPr lang="en-US" sz="700" dirty="0">
                <a:solidFill>
                  <a:prstClr val="white"/>
                </a:solidFill>
                <a:cs typeface="HP Simplified"/>
              </a:rPr>
              <a:t>© SZTAKI 2015.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304800"/>
            <a:ext cx="9144000" cy="1828800"/>
          </a:xfrm>
        </p:spPr>
        <p:txBody>
          <a:bodyPr anchor="t"/>
          <a:lstStyle>
            <a:lvl1pPr algn="l">
              <a:defRPr sz="4400" b="1" cap="none" spc="-100" baseline="0"/>
            </a:lvl1pPr>
          </a:lstStyle>
          <a:p>
            <a:r>
              <a:rPr lang="hu-HU" dirty="0" smtClean="0"/>
              <a:t>Cím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2362200"/>
            <a:ext cx="3809563" cy="3246120"/>
          </a:xfrm>
        </p:spPr>
        <p:txBody>
          <a:bodyPr anchor="t">
            <a:noAutofit/>
          </a:bodyPr>
          <a:lstStyle>
            <a:lvl1pPr marL="0" indent="0">
              <a:spcBef>
                <a:spcPts val="6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dirty="0" smtClean="0"/>
              <a:t>Szövegdoboz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0C853A8-1CF5-4118-9D6D-C132E8FC53CB}" type="datetimeFigureOut">
              <a:rPr lang="en-US" smtClean="0">
                <a:solidFill>
                  <a:prstClr val="white"/>
                </a:solidFill>
              </a:rPr>
              <a:pPr/>
              <a:t>11/20/2017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0DE720E-C72B-42F0-AD69-52D60E3C605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5943560" y="2362200"/>
            <a:ext cx="3809563" cy="3246120"/>
          </a:xfrm>
        </p:spPr>
        <p:txBody>
          <a:bodyPr anchor="t">
            <a:noAutofit/>
          </a:bodyPr>
          <a:lstStyle>
            <a:lvl1pPr marL="0" indent="0">
              <a:spcBef>
                <a:spcPts val="6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dirty="0" smtClean="0"/>
              <a:t>Szövegdoboz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8616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304800"/>
            <a:ext cx="10972801" cy="76200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dirty="0" smtClean="0"/>
              <a:t>Master </a:t>
            </a:r>
            <a:r>
              <a:rPr lang="en-US" dirty="0" err="1" smtClean="0"/>
              <a:t>főcím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600" y="1295400"/>
            <a:ext cx="3413760" cy="2743200"/>
          </a:xfrm>
        </p:spPr>
        <p:txBody>
          <a:bodyPr tIns="457200">
            <a:no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53A8-1CF5-4118-9D6D-C132E8FC53CB}" type="datetimeFigureOut">
              <a:rPr lang="en-US" smtClean="0">
                <a:solidFill>
                  <a:srgbClr val="FFFFFF">
                    <a:lumMod val="75000"/>
                  </a:srgbClr>
                </a:solidFill>
              </a:rPr>
              <a:pPr/>
              <a:t>11/20/2017</a:t>
            </a:fld>
            <a:endParaRPr lang="en-US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>
                <a:solidFill>
                  <a:srgbClr val="FFFFFF">
                    <a:lumMod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09600" y="4211392"/>
            <a:ext cx="3413760" cy="1884608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Master </a:t>
            </a:r>
            <a:r>
              <a:rPr lang="en-US" dirty="0" err="1" smtClean="0"/>
              <a:t>szövegstílus</a:t>
            </a:r>
            <a:r>
              <a:rPr lang="en-US" dirty="0" smtClean="0"/>
              <a:t> </a:t>
            </a:r>
            <a:r>
              <a:rPr lang="en-US" dirty="0" err="1" smtClean="0"/>
              <a:t>formázása</a:t>
            </a:r>
            <a:endParaRPr lang="en-US" dirty="0" smtClean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5"/>
          </p:nvPr>
        </p:nvSpPr>
        <p:spPr>
          <a:xfrm>
            <a:off x="4389121" y="1295400"/>
            <a:ext cx="3413760" cy="2743200"/>
          </a:xfrm>
        </p:spPr>
        <p:txBody>
          <a:bodyPr tIns="457200">
            <a:no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idx="16"/>
          </p:nvPr>
        </p:nvSpPr>
        <p:spPr>
          <a:xfrm>
            <a:off x="8168641" y="1295400"/>
            <a:ext cx="3413760" cy="2743200"/>
          </a:xfrm>
        </p:spPr>
        <p:txBody>
          <a:bodyPr tIns="457200">
            <a:no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 hasCustomPrompt="1"/>
          </p:nvPr>
        </p:nvSpPr>
        <p:spPr>
          <a:xfrm>
            <a:off x="4389121" y="4211392"/>
            <a:ext cx="3413760" cy="1884608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Master </a:t>
            </a:r>
            <a:r>
              <a:rPr lang="en-US" dirty="0" err="1" smtClean="0"/>
              <a:t>szövegstílus</a:t>
            </a:r>
            <a:r>
              <a:rPr lang="en-US" dirty="0" smtClean="0"/>
              <a:t> </a:t>
            </a:r>
            <a:r>
              <a:rPr lang="en-US" dirty="0" err="1" smtClean="0"/>
              <a:t>formázása</a:t>
            </a:r>
            <a:endParaRPr lang="en-US" dirty="0" smtClean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8" hasCustomPrompt="1"/>
          </p:nvPr>
        </p:nvSpPr>
        <p:spPr>
          <a:xfrm>
            <a:off x="8168641" y="4211392"/>
            <a:ext cx="3413760" cy="1884608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Master </a:t>
            </a:r>
            <a:r>
              <a:rPr lang="en-US" dirty="0" err="1" smtClean="0"/>
              <a:t>szövegstílus</a:t>
            </a:r>
            <a:r>
              <a:rPr lang="en-US" dirty="0" smtClean="0"/>
              <a:t> </a:t>
            </a:r>
            <a:r>
              <a:rPr lang="en-US" dirty="0" err="1" smtClean="0"/>
              <a:t>formázása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30268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Master </a:t>
            </a:r>
            <a:r>
              <a:rPr lang="en-US" dirty="0" err="1" smtClean="0"/>
              <a:t>főcím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53A8-1CF5-4118-9D6D-C132E8FC53CB}" type="datetimeFigureOut">
              <a:rPr lang="en-US" smtClean="0">
                <a:solidFill>
                  <a:srgbClr val="FFFFFF">
                    <a:lumMod val="75000"/>
                  </a:srgbClr>
                </a:solidFill>
              </a:rPr>
              <a:pPr/>
              <a:t>11/20/2017</a:t>
            </a:fld>
            <a:endParaRPr lang="en-US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>
                <a:solidFill>
                  <a:srgbClr val="FFFFFF">
                    <a:lumMod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859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10570464" y="304801"/>
            <a:ext cx="1011936" cy="5791200"/>
          </a:xfrm>
        </p:spPr>
        <p:txBody>
          <a:bodyPr vert="eaVert"/>
          <a:lstStyle/>
          <a:p>
            <a:r>
              <a:rPr lang="en-US" dirty="0" smtClean="0"/>
              <a:t>Master </a:t>
            </a:r>
            <a:r>
              <a:rPr lang="en-US" dirty="0" err="1" smtClean="0"/>
              <a:t>főcím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1"/>
            <a:ext cx="96520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53A8-1CF5-4118-9D6D-C132E8FC53CB}" type="datetimeFigureOut">
              <a:rPr lang="en-US" smtClean="0">
                <a:solidFill>
                  <a:srgbClr val="FFFFFF">
                    <a:lumMod val="75000"/>
                  </a:srgbClr>
                </a:solidFill>
              </a:rPr>
              <a:pPr/>
              <a:t>11/20/2017</a:t>
            </a:fld>
            <a:endParaRPr lang="en-US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>
                <a:solidFill>
                  <a:srgbClr val="FFFFFF">
                    <a:lumMod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780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9600" y="2763520"/>
            <a:ext cx="9144000" cy="1554480"/>
          </a:xfrm>
        </p:spPr>
        <p:txBody>
          <a:bodyPr/>
          <a:lstStyle>
            <a:lvl1pPr>
              <a:defRPr sz="5000" spc="-100" baseline="0"/>
            </a:lvl1pPr>
          </a:lstStyle>
          <a:p>
            <a:r>
              <a:rPr lang="hu-HU" dirty="0" smtClean="0"/>
              <a:t>Főcím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9600" y="4419600"/>
            <a:ext cx="9144000" cy="1188720"/>
          </a:xfrm>
        </p:spPr>
        <p:txBody>
          <a:bodyPr>
            <a:noAutofit/>
          </a:bodyPr>
          <a:lstStyle>
            <a:lvl1pPr marL="0" indent="0" algn="l">
              <a:spcBef>
                <a:spcPts val="600"/>
              </a:spcBef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dirty="0" smtClean="0"/>
              <a:t>Alcím, szövegdoboz</a:t>
            </a:r>
            <a:endParaRPr lang="en-US" dirty="0"/>
          </a:p>
        </p:txBody>
      </p:sp>
      <p:pic>
        <p:nvPicPr>
          <p:cNvPr id="3074" name="Picture 2" descr="C:\tamas\WORK\SZTAKI\LOGO\sztaki_logo_alcim_magyar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836" y="762000"/>
            <a:ext cx="3658553" cy="912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53A8-1CF5-4118-9D6D-C132E8FC53CB}" type="datetimeFigureOut">
              <a:rPr lang="en-US" smtClean="0">
                <a:solidFill>
                  <a:srgbClr val="FFFFFF">
                    <a:lumMod val="75000"/>
                  </a:srgbClr>
                </a:solidFill>
              </a:rPr>
              <a:pPr/>
              <a:t>11/20/2017</a:t>
            </a:fld>
            <a:endParaRPr lang="en-US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>
                <a:solidFill>
                  <a:srgbClr val="FFFFFF">
                    <a:lumMod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708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lue Title Slide">
    <p:bg>
      <p:bgPr>
        <a:solidFill>
          <a:srgbClr val="2540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608170" y="6477000"/>
            <a:ext cx="6604000" cy="215444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defTabSz="457200">
              <a:defRPr/>
            </a:pPr>
            <a:r>
              <a:rPr lang="en-US" sz="700" dirty="0">
                <a:solidFill>
                  <a:prstClr val="white"/>
                </a:solidFill>
                <a:cs typeface="HP Simplified"/>
              </a:rPr>
              <a:t>SZTAKI 2015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9600" y="2763520"/>
            <a:ext cx="9144000" cy="1554480"/>
          </a:xfrm>
        </p:spPr>
        <p:txBody>
          <a:bodyPr/>
          <a:lstStyle>
            <a:lvl1pPr>
              <a:defRPr sz="5000" spc="-100" baseline="0"/>
            </a:lvl1pPr>
          </a:lstStyle>
          <a:p>
            <a:r>
              <a:rPr lang="hu-HU" dirty="0" smtClean="0"/>
              <a:t>Cím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9600" y="4419600"/>
            <a:ext cx="9144000" cy="1188720"/>
          </a:xfrm>
        </p:spPr>
        <p:txBody>
          <a:bodyPr>
            <a:noAutofit/>
          </a:bodyPr>
          <a:lstStyle>
            <a:lvl1pPr marL="0" indent="0" algn="l">
              <a:spcBef>
                <a:spcPts val="600"/>
              </a:spcBef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dirty="0" smtClean="0"/>
              <a:t>Alcím, szövegdoboz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0C853A8-1CF5-4118-9D6D-C132E8FC53CB}" type="datetimeFigureOut">
              <a:rPr lang="en-US" smtClean="0">
                <a:solidFill>
                  <a:prstClr val="white"/>
                </a:solidFill>
              </a:rPr>
              <a:pPr/>
              <a:t>11/20/2017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0DE720E-C72B-42F0-AD69-52D60E3C605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8281594" y="2303640"/>
            <a:ext cx="914638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endParaRPr lang="en-US" sz="1800" dirty="0" err="1">
              <a:solidFill>
                <a:prstClr val="white"/>
              </a:solidFill>
            </a:endParaRPr>
          </a:p>
        </p:txBody>
      </p:sp>
      <p:pic>
        <p:nvPicPr>
          <p:cNvPr id="12" name="Picture 2" descr="C:\tamas\WORK\SZTAKI\LOGO\sztaki_logo_alcim_angol_feher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9056" y="609601"/>
            <a:ext cx="3658553" cy="914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16965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Blue Title Slide">
    <p:bg>
      <p:bgPr>
        <a:solidFill>
          <a:srgbClr val="2540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608170" y="6477000"/>
            <a:ext cx="6604000" cy="215444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defTabSz="457200">
              <a:defRPr/>
            </a:pPr>
            <a:r>
              <a:rPr lang="en-US" sz="700" dirty="0">
                <a:solidFill>
                  <a:prstClr val="white"/>
                </a:solidFill>
                <a:cs typeface="HP Simplified"/>
              </a:rPr>
              <a:t>SZTAKI 2015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9600" y="2763520"/>
            <a:ext cx="9144000" cy="1554480"/>
          </a:xfrm>
        </p:spPr>
        <p:txBody>
          <a:bodyPr/>
          <a:lstStyle>
            <a:lvl1pPr>
              <a:defRPr sz="5000" spc="-100" baseline="0"/>
            </a:lvl1pPr>
          </a:lstStyle>
          <a:p>
            <a:r>
              <a:rPr lang="hu-HU" dirty="0" smtClean="0"/>
              <a:t>Cím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9600" y="4419600"/>
            <a:ext cx="9144000" cy="1188720"/>
          </a:xfrm>
        </p:spPr>
        <p:txBody>
          <a:bodyPr>
            <a:noAutofit/>
          </a:bodyPr>
          <a:lstStyle>
            <a:lvl1pPr marL="0" indent="0" algn="l">
              <a:spcBef>
                <a:spcPts val="600"/>
              </a:spcBef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dirty="0" smtClean="0"/>
              <a:t>Alcím, szövegdoboz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0C853A8-1CF5-4118-9D6D-C132E8FC53CB}" type="datetimeFigureOut">
              <a:rPr lang="en-US" smtClean="0">
                <a:solidFill>
                  <a:prstClr val="white"/>
                </a:solidFill>
              </a:rPr>
              <a:pPr/>
              <a:t>11/20/2017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0DE720E-C72B-42F0-AD69-52D60E3C605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8281594" y="2303640"/>
            <a:ext cx="914638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endParaRPr lang="en-US" sz="1800" dirty="0" err="1">
              <a:solidFill>
                <a:prstClr val="white"/>
              </a:solidFill>
            </a:endParaRPr>
          </a:p>
        </p:txBody>
      </p:sp>
      <p:pic>
        <p:nvPicPr>
          <p:cNvPr id="1026" name="Picture 2" descr="C:\tamas\WORK\SZTAKI\LOGO\sztaki_logo_alcim_angol_feher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9056" y="609601"/>
            <a:ext cx="3658553" cy="914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78785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with Picture">
    <p:bg bwMode="ltGray"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609600" y="6482536"/>
            <a:ext cx="6604000" cy="215444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defTabSz="457200">
              <a:defRPr/>
            </a:pPr>
            <a:r>
              <a:rPr lang="en-US" sz="700" dirty="0">
                <a:solidFill>
                  <a:prstClr val="white"/>
                </a:solidFill>
                <a:cs typeface="HP Simplified"/>
              </a:rPr>
              <a:t>SZTAKI 2015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9600" y="2763520"/>
            <a:ext cx="9144000" cy="1554480"/>
          </a:xfrm>
        </p:spPr>
        <p:txBody>
          <a:bodyPr/>
          <a:lstStyle>
            <a:lvl1pPr>
              <a:defRPr sz="5000" spc="-100" baseline="0"/>
            </a:lvl1pPr>
          </a:lstStyle>
          <a:p>
            <a:r>
              <a:rPr lang="hu-HU" dirty="0" smtClean="0"/>
              <a:t>Cím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9600" y="4419600"/>
            <a:ext cx="9144000" cy="1188720"/>
          </a:xfrm>
        </p:spPr>
        <p:txBody>
          <a:bodyPr>
            <a:noAutofit/>
          </a:bodyPr>
          <a:lstStyle>
            <a:lvl1pPr marL="0" indent="0" algn="l">
              <a:spcBef>
                <a:spcPts val="600"/>
              </a:spcBef>
              <a:buNone/>
              <a:defRPr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dirty="0" smtClean="0"/>
              <a:t>Alcím, szövegdoboz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0C853A8-1CF5-4118-9D6D-C132E8FC53CB}" type="datetimeFigureOut">
              <a:rPr lang="en-US" smtClean="0">
                <a:solidFill>
                  <a:prstClr val="white"/>
                </a:solidFill>
              </a:rPr>
              <a:pPr/>
              <a:t>11/20/2017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0DE720E-C72B-42F0-AD69-52D60E3C605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4098" name="Picture 2" descr="C:\tamas\WORK\SZTAKI\LOGO\sztaki_logo_feher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396" y="761999"/>
            <a:ext cx="3934987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69858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304800"/>
            <a:ext cx="9144000" cy="1828800"/>
          </a:xfrm>
        </p:spPr>
        <p:txBody>
          <a:bodyPr anchor="t"/>
          <a:lstStyle>
            <a:lvl1pPr algn="l">
              <a:defRPr sz="4400" b="1" cap="none" spc="-100" baseline="0"/>
            </a:lvl1pPr>
          </a:lstStyle>
          <a:p>
            <a:r>
              <a:rPr lang="hu-HU" dirty="0" smtClean="0"/>
              <a:t>Cím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2438400"/>
            <a:ext cx="9144000" cy="3169920"/>
          </a:xfrm>
        </p:spPr>
        <p:txBody>
          <a:bodyPr anchor="t">
            <a:noAutofit/>
          </a:bodyPr>
          <a:lstStyle>
            <a:lvl1pPr marL="0" indent="0">
              <a:spcBef>
                <a:spcPts val="6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 smtClean="0"/>
              <a:t>Szövegdoboz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53A8-1CF5-4118-9D6D-C132E8FC53CB}" type="datetimeFigureOut">
              <a:rPr lang="en-US" smtClean="0">
                <a:solidFill>
                  <a:srgbClr val="FFFFFF">
                    <a:lumMod val="75000"/>
                  </a:srgbClr>
                </a:solidFill>
              </a:rPr>
              <a:pPr/>
              <a:t>11/20/2017</a:t>
            </a:fld>
            <a:endParaRPr lang="en-US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>
                <a:solidFill>
                  <a:srgbClr val="FFFFFF">
                    <a:lumMod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lumMod val="75000"/>
                </a:srgbClr>
              </a:solidFill>
            </a:endParaRPr>
          </a:p>
        </p:txBody>
      </p:sp>
      <p:pic>
        <p:nvPicPr>
          <p:cNvPr id="7" name="Picture 2" descr="C:\Users\Hernáth Szabolcs\Desktop\MTA_Cloud_A_Preview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4005" y="161164"/>
            <a:ext cx="1907454" cy="1120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4717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Section Header">
    <p:bg>
      <p:bgPr>
        <a:solidFill>
          <a:srgbClr val="2540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609600" y="6482536"/>
            <a:ext cx="6604000" cy="215444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defTabSz="457200">
              <a:defRPr/>
            </a:pPr>
            <a:r>
              <a:rPr lang="en-US" sz="700" dirty="0">
                <a:solidFill>
                  <a:prstClr val="white"/>
                </a:solidFill>
                <a:cs typeface="HP Simplified"/>
              </a:rPr>
              <a:t>© SZTAKI 2015.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304800"/>
            <a:ext cx="9144000" cy="1828800"/>
          </a:xfrm>
        </p:spPr>
        <p:txBody>
          <a:bodyPr anchor="t"/>
          <a:lstStyle>
            <a:lvl1pPr algn="l">
              <a:defRPr sz="4400" b="1" cap="none" spc="-100" baseline="0"/>
            </a:lvl1pPr>
          </a:lstStyle>
          <a:p>
            <a:r>
              <a:rPr lang="hu-HU" dirty="0" smtClean="0"/>
              <a:t>Cím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2362200"/>
            <a:ext cx="3809563" cy="3246120"/>
          </a:xfrm>
        </p:spPr>
        <p:txBody>
          <a:bodyPr anchor="t">
            <a:noAutofit/>
          </a:bodyPr>
          <a:lstStyle>
            <a:lvl1pPr marL="0" indent="0">
              <a:spcBef>
                <a:spcPts val="6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dirty="0" smtClean="0"/>
              <a:t>Szövegdoboz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0C853A8-1CF5-4118-9D6D-C132E8FC53CB}" type="datetimeFigureOut">
              <a:rPr lang="en-US" smtClean="0">
                <a:solidFill>
                  <a:prstClr val="white"/>
                </a:solidFill>
              </a:rPr>
              <a:pPr/>
              <a:t>11/20/2017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0DE720E-C72B-42F0-AD69-52D60E3C605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5943560" y="2362200"/>
            <a:ext cx="3809563" cy="3246120"/>
          </a:xfrm>
        </p:spPr>
        <p:txBody>
          <a:bodyPr anchor="t">
            <a:noAutofit/>
          </a:bodyPr>
          <a:lstStyle>
            <a:lvl1pPr marL="0" indent="0">
              <a:spcBef>
                <a:spcPts val="6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dirty="0" smtClean="0"/>
              <a:t>Szövegdoboz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7247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aphical Section Header 1">
    <p:bg bwMode="ltGray"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304800"/>
            <a:ext cx="4571762" cy="762000"/>
          </a:xfrm>
        </p:spPr>
        <p:txBody>
          <a:bodyPr anchor="t"/>
          <a:lstStyle>
            <a:lvl1pPr algn="l">
              <a:defRPr sz="4400" b="1" cap="none" spc="-100" baseline="0"/>
            </a:lvl1pPr>
          </a:lstStyle>
          <a:p>
            <a:r>
              <a:rPr lang="hu-HU" dirty="0" smtClean="0"/>
              <a:t>Cím</a:t>
            </a:r>
            <a:endParaRPr lang="en-US" dirty="0"/>
          </a:p>
        </p:txBody>
      </p:sp>
      <p:sp>
        <p:nvSpPr>
          <p:cNvPr id="4" name="Media Placeholder 3"/>
          <p:cNvSpPr>
            <a:spLocks noGrp="1"/>
          </p:cNvSpPr>
          <p:nvPr>
            <p:ph type="media" sz="quarter" idx="10"/>
          </p:nvPr>
        </p:nvSpPr>
        <p:spPr>
          <a:xfrm>
            <a:off x="608171" y="1295400"/>
            <a:ext cx="11051878" cy="50292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5659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aphical Section Header 1">
    <p:bg bwMode="ltGray"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304800"/>
            <a:ext cx="4571762" cy="762000"/>
          </a:xfrm>
        </p:spPr>
        <p:txBody>
          <a:bodyPr anchor="t"/>
          <a:lstStyle>
            <a:lvl1pPr algn="l">
              <a:defRPr sz="4400" b="1" cap="none" spc="-100" baseline="0"/>
            </a:lvl1pPr>
          </a:lstStyle>
          <a:p>
            <a:r>
              <a:rPr lang="hu-HU" dirty="0" smtClean="0"/>
              <a:t>Cím</a:t>
            </a:r>
            <a:endParaRPr lang="en-US" dirty="0"/>
          </a:p>
        </p:txBody>
      </p:sp>
      <p:sp>
        <p:nvSpPr>
          <p:cNvPr id="4" name="Media Placeholder 3"/>
          <p:cNvSpPr>
            <a:spLocks noGrp="1"/>
          </p:cNvSpPr>
          <p:nvPr>
            <p:ph type="media" sz="quarter" idx="10"/>
          </p:nvPr>
        </p:nvSpPr>
        <p:spPr>
          <a:xfrm>
            <a:off x="608171" y="1295400"/>
            <a:ext cx="11051878" cy="50292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3048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aphical 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304800"/>
            <a:ext cx="9144000" cy="990600"/>
          </a:xfrm>
        </p:spPr>
        <p:txBody>
          <a:bodyPr anchor="t"/>
          <a:lstStyle>
            <a:lvl1pPr algn="l">
              <a:defRPr sz="4400" b="1" cap="none" spc="-100" baseline="0"/>
            </a:lvl1pPr>
          </a:lstStyle>
          <a:p>
            <a:r>
              <a:rPr lang="hu-HU" dirty="0" smtClean="0"/>
              <a:t>Cím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08171" y="1524000"/>
            <a:ext cx="9146382" cy="46482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162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aphical Section Hea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304800"/>
            <a:ext cx="9144000" cy="1828800"/>
          </a:xfrm>
        </p:spPr>
        <p:txBody>
          <a:bodyPr anchor="t"/>
          <a:lstStyle>
            <a:lvl1pPr algn="l">
              <a:defRPr sz="4400" b="1" cap="none" spc="-100" baseline="0"/>
            </a:lvl1pPr>
          </a:lstStyle>
          <a:p>
            <a:r>
              <a:rPr lang="hu-HU" dirty="0" smtClean="0"/>
              <a:t>Cím</a:t>
            </a:r>
            <a:endParaRPr lang="en-US" dirty="0"/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608170" y="2362200"/>
            <a:ext cx="4954290" cy="40386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714901" y="2362200"/>
            <a:ext cx="4039652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21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aphical Section Hea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08171" y="457200"/>
            <a:ext cx="11051878" cy="5943600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949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aphical Section Header 5">
    <p:bg bwMode="ltGray"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304800"/>
            <a:ext cx="4571762" cy="1143000"/>
          </a:xfrm>
        </p:spPr>
        <p:txBody>
          <a:bodyPr anchor="t"/>
          <a:lstStyle>
            <a:lvl1pPr algn="l">
              <a:defRPr sz="4400" b="1" cap="none" spc="-100" baseline="0"/>
            </a:lvl1pPr>
          </a:lstStyle>
          <a:p>
            <a:r>
              <a:rPr lang="hu-HU" dirty="0" smtClean="0"/>
              <a:t>Cím</a:t>
            </a:r>
            <a:endParaRPr lang="en-US" dirty="0"/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0"/>
          </p:nvPr>
        </p:nvSpPr>
        <p:spPr>
          <a:xfrm>
            <a:off x="608171" y="1600200"/>
            <a:ext cx="11051878" cy="48006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2429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Quote">
    <p:bg>
      <p:bgPr>
        <a:solidFill>
          <a:srgbClr val="2540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609600" y="6482536"/>
            <a:ext cx="6604000" cy="215444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defTabSz="457200">
              <a:defRPr/>
            </a:pPr>
            <a:r>
              <a:rPr lang="en-US" sz="700" dirty="0">
                <a:solidFill>
                  <a:prstClr val="white"/>
                </a:solidFill>
                <a:cs typeface="HP Simplified"/>
              </a:rPr>
              <a:t>© SZTAKI 2015.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274" y="304800"/>
            <a:ext cx="9144000" cy="2743200"/>
          </a:xfrm>
        </p:spPr>
        <p:txBody>
          <a:bodyPr anchor="t"/>
          <a:lstStyle>
            <a:lvl1pPr marL="233363" indent="-233363" algn="l">
              <a:defRPr sz="4400" b="1" cap="none" spc="-100" baseline="0"/>
            </a:lvl1pPr>
          </a:lstStyle>
          <a:p>
            <a:r>
              <a:rPr lang="en-US" dirty="0" smtClean="0"/>
              <a:t>“</a:t>
            </a:r>
            <a:r>
              <a:rPr lang="en-US" dirty="0" err="1" smtClean="0"/>
              <a:t>Idézet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err="1" smtClean="0"/>
              <a:t>hozzáadása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4419600"/>
            <a:ext cx="9144000" cy="1188720"/>
          </a:xfrm>
        </p:spPr>
        <p:txBody>
          <a:bodyPr anchor="t">
            <a:noAutofit/>
          </a:bodyPr>
          <a:lstStyle>
            <a:lvl1pPr marL="0" indent="0">
              <a:spcBef>
                <a:spcPts val="600"/>
              </a:spcBef>
              <a:buNone/>
              <a:defRPr sz="1800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 smtClean="0"/>
              <a:t>Idézett</a:t>
            </a:r>
            <a:r>
              <a:rPr lang="en-US" dirty="0" smtClean="0"/>
              <a:t> </a:t>
            </a:r>
            <a:r>
              <a:rPr lang="en-US" dirty="0" err="1" smtClean="0"/>
              <a:t>személy</a:t>
            </a:r>
            <a:r>
              <a:rPr lang="en-US" dirty="0" smtClean="0"/>
              <a:t> </a:t>
            </a:r>
            <a:r>
              <a:rPr lang="en-US" dirty="0" err="1" smtClean="0"/>
              <a:t>nevének</a:t>
            </a:r>
            <a:r>
              <a:rPr lang="en-US" dirty="0" smtClean="0"/>
              <a:t> </a:t>
            </a:r>
            <a:r>
              <a:rPr lang="en-US" dirty="0" err="1" smtClean="0"/>
              <a:t>hozzáadása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0C853A8-1CF5-4118-9D6D-C132E8FC53CB}" type="datetimeFigureOut">
              <a:rPr lang="en-US" smtClean="0">
                <a:solidFill>
                  <a:prstClr val="white"/>
                </a:solidFill>
              </a:rPr>
              <a:pPr/>
              <a:t>11/20/2017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0DE720E-C72B-42F0-AD69-52D60E3C605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5247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Master </a:t>
            </a:r>
            <a:r>
              <a:rPr lang="en-US" dirty="0" err="1" smtClean="0"/>
              <a:t>főcím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dirty="0" smtClean="0"/>
              <a:t>Master </a:t>
            </a:r>
            <a:r>
              <a:rPr lang="en-US" dirty="0" err="1" smtClean="0"/>
              <a:t>szövegstílus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 smtClean="0"/>
          </a:p>
          <a:p>
            <a:pPr lvl="1"/>
            <a:r>
              <a:rPr lang="en-US" dirty="0" err="1" smtClean="0"/>
              <a:t>Második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2"/>
            <a:r>
              <a:rPr lang="en-US" dirty="0" err="1" smtClean="0"/>
              <a:t>Harmadik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3"/>
            <a:r>
              <a:rPr lang="en-US" dirty="0" err="1" smtClean="0"/>
              <a:t>Negyedik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4"/>
            <a:r>
              <a:rPr lang="en-US" dirty="0" err="1" smtClean="0"/>
              <a:t>Ötödik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53A8-1CF5-4118-9D6D-C132E8FC53CB}" type="datetimeFigureOut">
              <a:rPr lang="en-US" smtClean="0">
                <a:solidFill>
                  <a:srgbClr val="FFFFFF">
                    <a:lumMod val="75000"/>
                  </a:srgbClr>
                </a:solidFill>
              </a:rPr>
              <a:pPr/>
              <a:t>11/20/2017</a:t>
            </a:fld>
            <a:endParaRPr lang="en-US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>
                <a:solidFill>
                  <a:srgbClr val="FFFFFF">
                    <a:lumMod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633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Master </a:t>
            </a:r>
            <a:r>
              <a:rPr lang="en-US" dirty="0" err="1" smtClean="0"/>
              <a:t>főcím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53A8-1CF5-4118-9D6D-C132E8FC53CB}" type="datetimeFigureOut">
              <a:rPr lang="en-US" smtClean="0">
                <a:solidFill>
                  <a:srgbClr val="FFFFFF">
                    <a:lumMod val="75000"/>
                  </a:srgbClr>
                </a:solidFill>
              </a:rPr>
              <a:pPr/>
              <a:t>11/20/2017</a:t>
            </a:fld>
            <a:endParaRPr lang="en-US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>
                <a:solidFill>
                  <a:srgbClr val="FFFFFF">
                    <a:lumMod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1133856"/>
            <a:ext cx="10972801" cy="27432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 baseline="0">
                <a:solidFill>
                  <a:srgbClr val="0000FF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rPr lang="en-US" dirty="0" err="1" smtClean="0"/>
              <a:t>Alcím</a:t>
            </a:r>
            <a:r>
              <a:rPr lang="en-US" dirty="0" smtClean="0"/>
              <a:t> </a:t>
            </a:r>
            <a:r>
              <a:rPr lang="en-US" dirty="0" err="1" smtClean="0"/>
              <a:t>hozzáadása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1676401"/>
            <a:ext cx="10972801" cy="4419601"/>
          </a:xfrm>
        </p:spPr>
        <p:txBody>
          <a:bodyPr/>
          <a:lstStyle/>
          <a:p>
            <a:pPr lvl="0"/>
            <a:r>
              <a:rPr lang="en-US" dirty="0" smtClean="0"/>
              <a:t>Master </a:t>
            </a:r>
            <a:r>
              <a:rPr lang="en-US" dirty="0" err="1" smtClean="0"/>
              <a:t>szövegstílus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 smtClean="0"/>
          </a:p>
          <a:p>
            <a:pPr lvl="1"/>
            <a:r>
              <a:rPr lang="en-US" dirty="0" err="1" smtClean="0"/>
              <a:t>Második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2"/>
            <a:r>
              <a:rPr lang="en-US" dirty="0" err="1" smtClean="0"/>
              <a:t>Harmadik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3"/>
            <a:r>
              <a:rPr lang="en-US" dirty="0" err="1" smtClean="0"/>
              <a:t>Negyedik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4"/>
            <a:r>
              <a:rPr lang="en-US" dirty="0" err="1" smtClean="0"/>
              <a:t>Ötödik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9344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Master </a:t>
            </a:r>
            <a:r>
              <a:rPr lang="en-US" dirty="0" err="1" smtClean="0"/>
              <a:t>főcím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53A8-1CF5-4118-9D6D-C132E8FC53CB}" type="datetimeFigureOut">
              <a:rPr lang="en-US" smtClean="0">
                <a:solidFill>
                  <a:srgbClr val="FFFFFF">
                    <a:lumMod val="75000"/>
                  </a:srgbClr>
                </a:solidFill>
              </a:rPr>
              <a:pPr/>
              <a:t>11/20/2017</a:t>
            </a:fld>
            <a:endParaRPr lang="en-US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>
                <a:solidFill>
                  <a:srgbClr val="FFFFFF">
                    <a:lumMod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1133856"/>
            <a:ext cx="10972801" cy="27432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rgbClr val="0000FF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rPr lang="en-US" dirty="0" err="1" smtClean="0"/>
              <a:t>Alcím</a:t>
            </a:r>
            <a:r>
              <a:rPr lang="en-US" dirty="0" smtClean="0"/>
              <a:t> </a:t>
            </a:r>
            <a:r>
              <a:rPr lang="en-US" dirty="0" err="1" smtClean="0"/>
              <a:t>hozzáadása</a:t>
            </a:r>
            <a:endParaRPr lang="en-US" dirty="0" smtClean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609600" y="1661890"/>
            <a:ext cx="10972801" cy="27432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rPr lang="en-US" dirty="0" err="1" smtClean="0"/>
              <a:t>Főcím</a:t>
            </a:r>
            <a:r>
              <a:rPr lang="en-US" dirty="0" smtClean="0"/>
              <a:t> </a:t>
            </a:r>
            <a:r>
              <a:rPr lang="en-US" dirty="0" err="1" smtClean="0"/>
              <a:t>hozzáadása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2057400"/>
            <a:ext cx="10972801" cy="4038600"/>
          </a:xfrm>
        </p:spPr>
        <p:txBody>
          <a:bodyPr/>
          <a:lstStyle/>
          <a:p>
            <a:pPr lvl="0"/>
            <a:r>
              <a:rPr lang="en-US" dirty="0" smtClean="0"/>
              <a:t>Master </a:t>
            </a:r>
            <a:r>
              <a:rPr lang="en-US" dirty="0" err="1" smtClean="0"/>
              <a:t>szövegstílus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 smtClean="0"/>
          </a:p>
          <a:p>
            <a:pPr lvl="1"/>
            <a:r>
              <a:rPr lang="en-US" dirty="0" err="1" smtClean="0"/>
              <a:t>Második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2"/>
            <a:r>
              <a:rPr lang="en-US" dirty="0" err="1" smtClean="0"/>
              <a:t>Harmadik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3"/>
            <a:r>
              <a:rPr lang="en-US" dirty="0" err="1" smtClean="0"/>
              <a:t>Negyedik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4"/>
            <a:r>
              <a:rPr lang="en-US" dirty="0" err="1" smtClean="0"/>
              <a:t>Ötödik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5146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Master </a:t>
            </a:r>
            <a:r>
              <a:rPr lang="en-US" dirty="0" err="1" smtClean="0"/>
              <a:t>főcím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53A8-1CF5-4118-9D6D-C132E8FC53CB}" type="datetimeFigureOut">
              <a:rPr lang="en-US" smtClean="0">
                <a:solidFill>
                  <a:srgbClr val="FFFFFF">
                    <a:lumMod val="75000"/>
                  </a:srgbClr>
                </a:solidFill>
              </a:rPr>
              <a:pPr/>
              <a:t>11/20/2017</a:t>
            </a:fld>
            <a:endParaRPr lang="en-US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>
                <a:solidFill>
                  <a:srgbClr val="FFFFFF">
                    <a:lumMod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371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Master </a:t>
            </a:r>
            <a:r>
              <a:rPr lang="en-US" dirty="0" err="1" smtClean="0"/>
              <a:t>főcím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53A8-1CF5-4118-9D6D-C132E8FC53CB}" type="datetimeFigureOut">
              <a:rPr lang="en-US" smtClean="0">
                <a:solidFill>
                  <a:srgbClr val="FFFFFF">
                    <a:lumMod val="75000"/>
                  </a:srgbClr>
                </a:solidFill>
              </a:rPr>
              <a:pPr/>
              <a:t>11/20/2017</a:t>
            </a:fld>
            <a:endParaRPr lang="en-US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>
                <a:solidFill>
                  <a:srgbClr val="FFFFFF">
                    <a:lumMod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1133856"/>
            <a:ext cx="10972801" cy="260574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rgbClr val="0000FF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rPr lang="en-US" dirty="0" err="1" smtClean="0"/>
              <a:t>Alcím</a:t>
            </a:r>
            <a:r>
              <a:rPr lang="en-US" dirty="0" smtClean="0"/>
              <a:t> </a:t>
            </a:r>
            <a:r>
              <a:rPr lang="en-US" dirty="0" err="1" smtClean="0"/>
              <a:t>hozzáadása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68318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aphical 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304800"/>
            <a:ext cx="9144000" cy="990600"/>
          </a:xfrm>
        </p:spPr>
        <p:txBody>
          <a:bodyPr anchor="t"/>
          <a:lstStyle>
            <a:lvl1pPr algn="l">
              <a:defRPr sz="4400" b="1" cap="none" spc="-100" baseline="0"/>
            </a:lvl1pPr>
          </a:lstStyle>
          <a:p>
            <a:r>
              <a:rPr lang="hu-HU" dirty="0" smtClean="0"/>
              <a:t>Cím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08171" y="1524000"/>
            <a:ext cx="9146382" cy="46482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935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53A8-1CF5-4118-9D6D-C132E8FC53CB}" type="datetimeFigureOut">
              <a:rPr lang="en-US" smtClean="0">
                <a:solidFill>
                  <a:srgbClr val="FFFFFF">
                    <a:lumMod val="75000"/>
                  </a:srgbClr>
                </a:solidFill>
              </a:rPr>
              <a:pPr/>
              <a:t>11/20/2017</a:t>
            </a:fld>
            <a:endParaRPr lang="en-US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>
                <a:solidFill>
                  <a:srgbClr val="FFFFFF">
                    <a:lumMod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544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304800"/>
            <a:ext cx="10972801" cy="762000"/>
          </a:xfrm>
        </p:spPr>
        <p:txBody>
          <a:bodyPr/>
          <a:lstStyle/>
          <a:p>
            <a:r>
              <a:rPr lang="en-US" dirty="0" smtClean="0"/>
              <a:t>Master </a:t>
            </a:r>
            <a:r>
              <a:rPr lang="en-US" dirty="0" err="1" smtClean="0"/>
              <a:t>főcím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09600" y="1295401"/>
            <a:ext cx="5315712" cy="4800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 smtClean="0"/>
              <a:t>Master </a:t>
            </a:r>
            <a:r>
              <a:rPr lang="en-US" dirty="0" err="1" smtClean="0"/>
              <a:t>szövegstílus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 smtClean="0"/>
          </a:p>
          <a:p>
            <a:pPr lvl="1"/>
            <a:r>
              <a:rPr lang="en-US" dirty="0" err="1" smtClean="0"/>
              <a:t>Második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2"/>
            <a:r>
              <a:rPr lang="en-US" dirty="0" err="1" smtClean="0"/>
              <a:t>Harmadik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3"/>
            <a:r>
              <a:rPr lang="en-US" dirty="0" err="1" smtClean="0"/>
              <a:t>Negyedik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4"/>
            <a:r>
              <a:rPr lang="en-US" dirty="0" err="1" smtClean="0"/>
              <a:t>Ötödik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66688" y="1295401"/>
            <a:ext cx="5315712" cy="4800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 smtClean="0"/>
              <a:t>Master </a:t>
            </a:r>
            <a:r>
              <a:rPr lang="en-US" dirty="0" err="1" smtClean="0"/>
              <a:t>szövegstílus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 smtClean="0"/>
          </a:p>
          <a:p>
            <a:pPr lvl="1"/>
            <a:r>
              <a:rPr lang="en-US" dirty="0" err="1" smtClean="0"/>
              <a:t>Második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2"/>
            <a:r>
              <a:rPr lang="en-US" dirty="0" err="1" smtClean="0"/>
              <a:t>Harmadik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3"/>
            <a:r>
              <a:rPr lang="en-US" dirty="0" err="1" smtClean="0"/>
              <a:t>Negyedik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4"/>
            <a:r>
              <a:rPr lang="en-US" dirty="0" err="1" smtClean="0"/>
              <a:t>Ötödik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53A8-1CF5-4118-9D6D-C132E8FC53CB}" type="datetimeFigureOut">
              <a:rPr lang="en-US" smtClean="0">
                <a:solidFill>
                  <a:srgbClr val="FFFFFF">
                    <a:lumMod val="75000"/>
                  </a:srgbClr>
                </a:solidFill>
              </a:rPr>
              <a:pPr/>
              <a:t>11/20/2017</a:t>
            </a:fld>
            <a:endParaRPr lang="en-US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>
                <a:solidFill>
                  <a:srgbClr val="FFFFFF">
                    <a:lumMod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202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 Content and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304800"/>
            <a:ext cx="10972801" cy="762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Master </a:t>
            </a:r>
            <a:r>
              <a:rPr lang="en-US" dirty="0" err="1" smtClean="0"/>
              <a:t>főcím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1295400"/>
            <a:ext cx="5315712" cy="27432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err="1" smtClean="0"/>
              <a:t>Alcím</a:t>
            </a:r>
            <a:r>
              <a:rPr lang="en-US" dirty="0" smtClean="0"/>
              <a:t> </a:t>
            </a:r>
            <a:r>
              <a:rPr lang="en-US" dirty="0" err="1" smtClean="0"/>
              <a:t>hozzáadása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09600" y="1676401"/>
            <a:ext cx="5315712" cy="4419601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 smtClean="0"/>
              <a:t>Master </a:t>
            </a:r>
            <a:r>
              <a:rPr lang="en-US" dirty="0" err="1" smtClean="0"/>
              <a:t>szövegstílus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 smtClean="0"/>
          </a:p>
          <a:p>
            <a:pPr lvl="1"/>
            <a:r>
              <a:rPr lang="en-US" dirty="0" err="1" smtClean="0"/>
              <a:t>Második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2"/>
            <a:r>
              <a:rPr lang="en-US" dirty="0" err="1" smtClean="0"/>
              <a:t>Harmadik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3"/>
            <a:r>
              <a:rPr lang="en-US" dirty="0" err="1" smtClean="0"/>
              <a:t>Negyedik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4"/>
            <a:r>
              <a:rPr lang="en-US" dirty="0" err="1" smtClean="0"/>
              <a:t>Ötödik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266688" y="1295400"/>
            <a:ext cx="5315712" cy="27432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err="1" smtClean="0"/>
              <a:t>Alcím</a:t>
            </a:r>
            <a:r>
              <a:rPr lang="en-US" dirty="0" smtClean="0"/>
              <a:t> </a:t>
            </a:r>
            <a:r>
              <a:rPr lang="en-US" dirty="0" err="1" smtClean="0"/>
              <a:t>hozzáadása</a:t>
            </a:r>
            <a:endParaRPr lang="en-US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266688" y="1676401"/>
            <a:ext cx="5315712" cy="4419601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 smtClean="0"/>
              <a:t>Master </a:t>
            </a:r>
            <a:r>
              <a:rPr lang="en-US" dirty="0" err="1" smtClean="0"/>
              <a:t>szövegstílus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 smtClean="0"/>
          </a:p>
          <a:p>
            <a:pPr lvl="1"/>
            <a:r>
              <a:rPr lang="en-US" dirty="0" err="1" smtClean="0"/>
              <a:t>Második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2"/>
            <a:r>
              <a:rPr lang="en-US" dirty="0" err="1" smtClean="0"/>
              <a:t>Harmadik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3"/>
            <a:r>
              <a:rPr lang="en-US" dirty="0" err="1" smtClean="0"/>
              <a:t>Negyedik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4"/>
            <a:r>
              <a:rPr lang="en-US" dirty="0" err="1" smtClean="0"/>
              <a:t>Ötödik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53A8-1CF5-4118-9D6D-C132E8FC53CB}" type="datetimeFigureOut">
              <a:rPr lang="en-US" smtClean="0">
                <a:solidFill>
                  <a:srgbClr val="FFFFFF">
                    <a:lumMod val="75000"/>
                  </a:srgbClr>
                </a:solidFill>
              </a:rPr>
              <a:pPr/>
              <a:t>11/20/2017</a:t>
            </a:fld>
            <a:endParaRPr lang="en-US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>
                <a:solidFill>
                  <a:srgbClr val="FFFFFF">
                    <a:lumMod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369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, Subtitle and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1133856"/>
            <a:ext cx="10972801" cy="260574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 baseline="0">
                <a:solidFill>
                  <a:srgbClr val="0000FF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rPr lang="en-US" dirty="0" err="1" smtClean="0"/>
              <a:t>Alcím</a:t>
            </a:r>
            <a:r>
              <a:rPr lang="en-US" dirty="0" smtClean="0"/>
              <a:t> </a:t>
            </a:r>
            <a:r>
              <a:rPr lang="en-US" dirty="0" err="1" smtClean="0"/>
              <a:t>hozzáadása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304800"/>
            <a:ext cx="10972801" cy="762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Master </a:t>
            </a:r>
            <a:r>
              <a:rPr lang="en-US" dirty="0" err="1" smtClean="0"/>
              <a:t>főcím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1676399"/>
            <a:ext cx="5315712" cy="27432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err="1" smtClean="0"/>
              <a:t>Alcím</a:t>
            </a:r>
            <a:r>
              <a:rPr lang="en-US" dirty="0" smtClean="0"/>
              <a:t> </a:t>
            </a:r>
            <a:r>
              <a:rPr lang="en-US" dirty="0" err="1" smtClean="0"/>
              <a:t>hozzáadása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09600" y="2057401"/>
            <a:ext cx="5315712" cy="40386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 smtClean="0"/>
              <a:t>Master </a:t>
            </a:r>
            <a:r>
              <a:rPr lang="en-US" dirty="0" err="1" smtClean="0"/>
              <a:t>szövegstílus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 smtClean="0"/>
          </a:p>
          <a:p>
            <a:pPr lvl="1"/>
            <a:r>
              <a:rPr lang="en-US" dirty="0" err="1" smtClean="0"/>
              <a:t>Második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2"/>
            <a:r>
              <a:rPr lang="en-US" dirty="0" err="1" smtClean="0"/>
              <a:t>Harmadik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3"/>
            <a:r>
              <a:rPr lang="en-US" dirty="0" err="1" smtClean="0"/>
              <a:t>Negyedik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4"/>
            <a:r>
              <a:rPr lang="en-US" dirty="0" err="1" smtClean="0"/>
              <a:t>Ötödik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266688" y="1676399"/>
            <a:ext cx="5315712" cy="27432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err="1" smtClean="0"/>
              <a:t>Alcím</a:t>
            </a:r>
            <a:r>
              <a:rPr lang="en-US" dirty="0" smtClean="0"/>
              <a:t> </a:t>
            </a:r>
            <a:r>
              <a:rPr lang="en-US" dirty="0" err="1" smtClean="0"/>
              <a:t>hozzáadása</a:t>
            </a:r>
            <a:endParaRPr lang="en-US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266688" y="2057401"/>
            <a:ext cx="5315712" cy="40386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 smtClean="0"/>
              <a:t>Master </a:t>
            </a:r>
            <a:r>
              <a:rPr lang="en-US" dirty="0" err="1" smtClean="0"/>
              <a:t>szövegstílus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 smtClean="0"/>
          </a:p>
          <a:p>
            <a:pPr lvl="1"/>
            <a:r>
              <a:rPr lang="en-US" dirty="0" err="1" smtClean="0"/>
              <a:t>Második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2"/>
            <a:r>
              <a:rPr lang="en-US" dirty="0" err="1" smtClean="0"/>
              <a:t>Harmadik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3"/>
            <a:r>
              <a:rPr lang="en-US" dirty="0" err="1" smtClean="0"/>
              <a:t>Negyedik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4"/>
            <a:r>
              <a:rPr lang="en-US" dirty="0" err="1" smtClean="0"/>
              <a:t>Ötödik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53A8-1CF5-4118-9D6D-C132E8FC53CB}" type="datetimeFigureOut">
              <a:rPr lang="en-US" smtClean="0">
                <a:solidFill>
                  <a:srgbClr val="FFFFFF">
                    <a:lumMod val="75000"/>
                  </a:srgbClr>
                </a:solidFill>
              </a:rPr>
              <a:pPr/>
              <a:t>11/20/2017</a:t>
            </a:fld>
            <a:endParaRPr lang="en-US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>
                <a:solidFill>
                  <a:srgbClr val="FFFFFF">
                    <a:lumMod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904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304800"/>
            <a:ext cx="10972801" cy="762000"/>
          </a:xfrm>
        </p:spPr>
        <p:txBody>
          <a:bodyPr/>
          <a:lstStyle/>
          <a:p>
            <a:r>
              <a:rPr lang="en-US" dirty="0" smtClean="0"/>
              <a:t>Master </a:t>
            </a:r>
            <a:r>
              <a:rPr lang="en-US" dirty="0" err="1" smtClean="0"/>
              <a:t>főcím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53A8-1CF5-4118-9D6D-C132E8FC53CB}" type="datetimeFigureOut">
              <a:rPr lang="en-US" smtClean="0">
                <a:solidFill>
                  <a:srgbClr val="FFFFFF">
                    <a:lumMod val="75000"/>
                  </a:srgbClr>
                </a:solidFill>
              </a:rPr>
              <a:pPr/>
              <a:t>11/20/2017</a:t>
            </a:fld>
            <a:endParaRPr lang="en-US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>
                <a:solidFill>
                  <a:srgbClr val="FFFFFF">
                    <a:lumMod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1295400"/>
            <a:ext cx="3413760" cy="48006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 smtClean="0"/>
              <a:t>Master </a:t>
            </a:r>
            <a:r>
              <a:rPr lang="en-US" dirty="0" err="1" smtClean="0"/>
              <a:t>szövegstílus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 smtClean="0"/>
          </a:p>
          <a:p>
            <a:pPr lvl="1"/>
            <a:r>
              <a:rPr lang="en-US" dirty="0" err="1" smtClean="0"/>
              <a:t>Második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2"/>
            <a:r>
              <a:rPr lang="en-US" dirty="0" err="1" smtClean="0"/>
              <a:t>Harmadik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3"/>
            <a:r>
              <a:rPr lang="en-US" dirty="0" err="1" smtClean="0"/>
              <a:t>Negyedik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4"/>
            <a:r>
              <a:rPr lang="en-US" dirty="0" err="1" smtClean="0"/>
              <a:t>Ötödik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4389121" y="1295400"/>
            <a:ext cx="3413760" cy="48006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 smtClean="0"/>
              <a:t>Master </a:t>
            </a:r>
            <a:r>
              <a:rPr lang="en-US" dirty="0" err="1" smtClean="0"/>
              <a:t>szövegstílus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 smtClean="0"/>
          </a:p>
          <a:p>
            <a:pPr lvl="1"/>
            <a:r>
              <a:rPr lang="en-US" dirty="0" err="1" smtClean="0"/>
              <a:t>Második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2"/>
            <a:r>
              <a:rPr lang="en-US" dirty="0" err="1" smtClean="0"/>
              <a:t>Harmadik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3"/>
            <a:r>
              <a:rPr lang="en-US" dirty="0" err="1" smtClean="0"/>
              <a:t>Negyedik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4"/>
            <a:r>
              <a:rPr lang="en-US" dirty="0" err="1" smtClean="0"/>
              <a:t>Ötödik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8168641" y="1295400"/>
            <a:ext cx="3413760" cy="48006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 smtClean="0"/>
              <a:t>Master </a:t>
            </a:r>
            <a:r>
              <a:rPr lang="en-US" dirty="0" err="1" smtClean="0"/>
              <a:t>szövegstílus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 smtClean="0"/>
          </a:p>
          <a:p>
            <a:pPr lvl="1"/>
            <a:r>
              <a:rPr lang="en-US" dirty="0" err="1" smtClean="0"/>
              <a:t>Második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2"/>
            <a:r>
              <a:rPr lang="en-US" dirty="0" err="1" smtClean="0"/>
              <a:t>Harmadik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3"/>
            <a:r>
              <a:rPr lang="en-US" dirty="0" err="1" smtClean="0"/>
              <a:t>Negyedik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4"/>
            <a:r>
              <a:rPr lang="en-US" dirty="0" err="1" smtClean="0"/>
              <a:t>Ötödik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92837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and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304800"/>
            <a:ext cx="10972801" cy="762000"/>
          </a:xfrm>
        </p:spPr>
        <p:txBody>
          <a:bodyPr/>
          <a:lstStyle/>
          <a:p>
            <a:r>
              <a:rPr lang="en-US" dirty="0" smtClean="0"/>
              <a:t>Master </a:t>
            </a:r>
            <a:r>
              <a:rPr lang="en-US" dirty="0" err="1" smtClean="0"/>
              <a:t>főcím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53A8-1CF5-4118-9D6D-C132E8FC53CB}" type="datetimeFigureOut">
              <a:rPr lang="en-US" smtClean="0">
                <a:solidFill>
                  <a:srgbClr val="FFFFFF">
                    <a:lumMod val="75000"/>
                  </a:srgbClr>
                </a:solidFill>
              </a:rPr>
              <a:pPr/>
              <a:t>11/20/2017</a:t>
            </a:fld>
            <a:endParaRPr lang="en-US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>
                <a:solidFill>
                  <a:srgbClr val="FFFFFF">
                    <a:lumMod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12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1295400"/>
            <a:ext cx="3413760" cy="27432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err="1" smtClean="0"/>
              <a:t>Alcím</a:t>
            </a:r>
            <a:r>
              <a:rPr lang="en-US" dirty="0" smtClean="0"/>
              <a:t> </a:t>
            </a:r>
            <a:r>
              <a:rPr lang="en-US" dirty="0" err="1" smtClean="0"/>
              <a:t>hozzáadása</a:t>
            </a:r>
            <a:endParaRPr lang="en-US" dirty="0" smtClean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4389121" y="1295400"/>
            <a:ext cx="3413760" cy="27432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err="1" smtClean="0"/>
              <a:t>Alcím</a:t>
            </a:r>
            <a:r>
              <a:rPr lang="en-US" dirty="0" smtClean="0"/>
              <a:t> </a:t>
            </a:r>
            <a:r>
              <a:rPr lang="en-US" dirty="0" err="1" smtClean="0"/>
              <a:t>hozzáadása</a:t>
            </a:r>
            <a:endParaRPr lang="en-US" dirty="0" smtClean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8168641" y="1295400"/>
            <a:ext cx="3413760" cy="27432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err="1" smtClean="0"/>
              <a:t>Alcím</a:t>
            </a:r>
            <a:r>
              <a:rPr lang="en-US" dirty="0" smtClean="0"/>
              <a:t> </a:t>
            </a:r>
            <a:r>
              <a:rPr lang="en-US" dirty="0" err="1" smtClean="0"/>
              <a:t>hozzáadása</a:t>
            </a:r>
            <a:endParaRPr lang="en-US" dirty="0" smtClean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1676400"/>
            <a:ext cx="3413760" cy="44196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 smtClean="0"/>
              <a:t>Master </a:t>
            </a:r>
            <a:r>
              <a:rPr lang="en-US" dirty="0" err="1" smtClean="0"/>
              <a:t>szövegstílus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 smtClean="0"/>
          </a:p>
          <a:p>
            <a:pPr lvl="1"/>
            <a:r>
              <a:rPr lang="en-US" dirty="0" err="1" smtClean="0"/>
              <a:t>Második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2"/>
            <a:r>
              <a:rPr lang="en-US" dirty="0" err="1" smtClean="0"/>
              <a:t>Harmadik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3"/>
            <a:r>
              <a:rPr lang="en-US" dirty="0" err="1" smtClean="0"/>
              <a:t>Negyedik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4"/>
            <a:r>
              <a:rPr lang="en-US" dirty="0" err="1" smtClean="0"/>
              <a:t>Ötödik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4389121" y="1676400"/>
            <a:ext cx="3413760" cy="44196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 smtClean="0"/>
              <a:t>Master </a:t>
            </a:r>
            <a:r>
              <a:rPr lang="en-US" dirty="0" err="1" smtClean="0"/>
              <a:t>szövegstílus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 smtClean="0"/>
          </a:p>
          <a:p>
            <a:pPr lvl="1"/>
            <a:r>
              <a:rPr lang="en-US" dirty="0" err="1" smtClean="0"/>
              <a:t>Második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2"/>
            <a:r>
              <a:rPr lang="en-US" dirty="0" err="1" smtClean="0"/>
              <a:t>Harmadik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3"/>
            <a:r>
              <a:rPr lang="en-US" dirty="0" err="1" smtClean="0"/>
              <a:t>Negyedik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4"/>
            <a:r>
              <a:rPr lang="en-US" dirty="0" err="1" smtClean="0"/>
              <a:t>Ötödik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8168641" y="1676400"/>
            <a:ext cx="3413760" cy="44196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 smtClean="0"/>
              <a:t>Master </a:t>
            </a:r>
            <a:r>
              <a:rPr lang="en-US" dirty="0" err="1" smtClean="0"/>
              <a:t>szövegstílus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 smtClean="0"/>
          </a:p>
          <a:p>
            <a:pPr lvl="1"/>
            <a:r>
              <a:rPr lang="en-US" dirty="0" err="1" smtClean="0"/>
              <a:t>Második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2"/>
            <a:r>
              <a:rPr lang="en-US" dirty="0" err="1" smtClean="0"/>
              <a:t>Harmadik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3"/>
            <a:r>
              <a:rPr lang="en-US" dirty="0" err="1" smtClean="0"/>
              <a:t>Negyedik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4"/>
            <a:r>
              <a:rPr lang="en-US" dirty="0" err="1" smtClean="0"/>
              <a:t>Ötödik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91893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, Subtitle and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304800"/>
            <a:ext cx="10972801" cy="762000"/>
          </a:xfrm>
        </p:spPr>
        <p:txBody>
          <a:bodyPr/>
          <a:lstStyle/>
          <a:p>
            <a:r>
              <a:rPr lang="en-US" dirty="0" smtClean="0"/>
              <a:t>Master </a:t>
            </a:r>
            <a:r>
              <a:rPr lang="en-US" dirty="0" err="1" smtClean="0"/>
              <a:t>főcím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53A8-1CF5-4118-9D6D-C132E8FC53CB}" type="datetimeFigureOut">
              <a:rPr lang="en-US" smtClean="0">
                <a:solidFill>
                  <a:srgbClr val="FFFFFF">
                    <a:lumMod val="75000"/>
                  </a:srgbClr>
                </a:solidFill>
              </a:rPr>
              <a:pPr/>
              <a:t>11/20/2017</a:t>
            </a:fld>
            <a:endParaRPr lang="en-US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>
                <a:solidFill>
                  <a:srgbClr val="FFFFFF">
                    <a:lumMod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609600" y="1133856"/>
            <a:ext cx="10972801" cy="260574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rPr lang="en-US" dirty="0" err="1" smtClean="0"/>
              <a:t>Alcím</a:t>
            </a:r>
            <a:r>
              <a:rPr lang="en-US" dirty="0" smtClean="0"/>
              <a:t> </a:t>
            </a:r>
            <a:r>
              <a:rPr lang="en-US" dirty="0" err="1" smtClean="0"/>
              <a:t>hozzáadása</a:t>
            </a:r>
            <a:endParaRPr lang="en-US" dirty="0" smtClean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1676399"/>
            <a:ext cx="3413760" cy="27432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err="1" smtClean="0"/>
              <a:t>Alcím</a:t>
            </a:r>
            <a:r>
              <a:rPr lang="en-US" dirty="0" smtClean="0"/>
              <a:t> </a:t>
            </a:r>
            <a:r>
              <a:rPr lang="en-US" dirty="0" err="1" smtClean="0"/>
              <a:t>hozzáadása</a:t>
            </a:r>
            <a:endParaRPr lang="en-US" dirty="0" smtClean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4389121" y="1676399"/>
            <a:ext cx="3413760" cy="27432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err="1" smtClean="0"/>
              <a:t>Alcím</a:t>
            </a:r>
            <a:r>
              <a:rPr lang="en-US" dirty="0" smtClean="0"/>
              <a:t> </a:t>
            </a:r>
            <a:r>
              <a:rPr lang="en-US" dirty="0" err="1" smtClean="0"/>
              <a:t>hozzáadása</a:t>
            </a:r>
            <a:endParaRPr lang="en-US" dirty="0" smtClean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8168641" y="1676399"/>
            <a:ext cx="3413760" cy="27432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err="1" smtClean="0"/>
              <a:t>Alcím</a:t>
            </a:r>
            <a:r>
              <a:rPr lang="en-US" dirty="0" smtClean="0"/>
              <a:t> </a:t>
            </a:r>
            <a:r>
              <a:rPr lang="en-US" dirty="0" err="1" smtClean="0"/>
              <a:t>hozzáadása</a:t>
            </a:r>
            <a:endParaRPr lang="en-US" dirty="0" smtClean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2057400"/>
            <a:ext cx="3413760" cy="40386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 smtClean="0"/>
              <a:t>Master </a:t>
            </a:r>
            <a:r>
              <a:rPr lang="en-US" dirty="0" err="1" smtClean="0"/>
              <a:t>szövegstílus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 smtClean="0"/>
          </a:p>
          <a:p>
            <a:pPr lvl="1"/>
            <a:r>
              <a:rPr lang="en-US" dirty="0" err="1" smtClean="0"/>
              <a:t>Második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2"/>
            <a:r>
              <a:rPr lang="en-US" dirty="0" err="1" smtClean="0"/>
              <a:t>Harmadik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3"/>
            <a:r>
              <a:rPr lang="en-US" dirty="0" err="1" smtClean="0"/>
              <a:t>Negyedik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4"/>
            <a:r>
              <a:rPr lang="en-US" dirty="0" err="1" smtClean="0"/>
              <a:t>Ötödik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4389121" y="2057400"/>
            <a:ext cx="3413760" cy="40386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 smtClean="0"/>
              <a:t>Master </a:t>
            </a:r>
            <a:r>
              <a:rPr lang="en-US" dirty="0" err="1" smtClean="0"/>
              <a:t>szövegstílus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 smtClean="0"/>
          </a:p>
          <a:p>
            <a:pPr lvl="1"/>
            <a:r>
              <a:rPr lang="en-US" dirty="0" err="1" smtClean="0"/>
              <a:t>Második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2"/>
            <a:r>
              <a:rPr lang="en-US" dirty="0" err="1" smtClean="0"/>
              <a:t>Harmadik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3"/>
            <a:r>
              <a:rPr lang="en-US" dirty="0" err="1" smtClean="0"/>
              <a:t>Negyedik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4"/>
            <a:r>
              <a:rPr lang="en-US" dirty="0" err="1" smtClean="0"/>
              <a:t>Ötödik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8168641" y="2057400"/>
            <a:ext cx="3413760" cy="40386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 smtClean="0"/>
              <a:t>Master </a:t>
            </a:r>
            <a:r>
              <a:rPr lang="en-US" dirty="0" err="1" smtClean="0"/>
              <a:t>szövegstílus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 smtClean="0"/>
          </a:p>
          <a:p>
            <a:pPr lvl="1"/>
            <a:r>
              <a:rPr lang="en-US" dirty="0" err="1" smtClean="0"/>
              <a:t>Második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2"/>
            <a:r>
              <a:rPr lang="en-US" dirty="0" err="1" smtClean="0"/>
              <a:t>Harmadik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3"/>
            <a:r>
              <a:rPr lang="en-US" dirty="0" err="1" smtClean="0"/>
              <a:t>Negyedik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4"/>
            <a:r>
              <a:rPr lang="en-US" dirty="0" err="1" smtClean="0"/>
              <a:t>Ötödik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09993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304800"/>
            <a:ext cx="10972801" cy="76200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dirty="0" smtClean="0"/>
              <a:t>Master </a:t>
            </a:r>
            <a:r>
              <a:rPr lang="en-US" dirty="0" err="1" smtClean="0"/>
              <a:t>főcím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1295401"/>
            <a:ext cx="7620000" cy="4800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 smtClean="0"/>
              <a:t>Master </a:t>
            </a:r>
            <a:r>
              <a:rPr lang="en-US" dirty="0" err="1" smtClean="0"/>
              <a:t>szövegstílus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 smtClean="0"/>
          </a:p>
          <a:p>
            <a:pPr lvl="1"/>
            <a:r>
              <a:rPr lang="en-US" dirty="0" err="1" smtClean="0"/>
              <a:t>Második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2"/>
            <a:r>
              <a:rPr lang="en-US" dirty="0" err="1" smtClean="0"/>
              <a:t>Harmadik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3"/>
            <a:r>
              <a:rPr lang="en-US" dirty="0" err="1" smtClean="0"/>
              <a:t>Negyedik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4"/>
            <a:r>
              <a:rPr lang="en-US" dirty="0" err="1" smtClean="0"/>
              <a:t>Ötödik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534400" y="1295400"/>
            <a:ext cx="3048000" cy="4800600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None/>
              <a:defRPr sz="180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err="1" smtClean="0"/>
              <a:t>Alcím</a:t>
            </a:r>
            <a:r>
              <a:rPr lang="en-US" dirty="0" smtClean="0"/>
              <a:t> </a:t>
            </a:r>
            <a:r>
              <a:rPr lang="en-US" dirty="0" err="1" smtClean="0"/>
              <a:t>szerkesztése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53A8-1CF5-4118-9D6D-C132E8FC53CB}" type="datetimeFigureOut">
              <a:rPr lang="en-US" smtClean="0">
                <a:solidFill>
                  <a:srgbClr val="FFFFFF">
                    <a:lumMod val="75000"/>
                  </a:srgbClr>
                </a:solidFill>
              </a:rPr>
              <a:pPr/>
              <a:t>11/20/2017</a:t>
            </a:fld>
            <a:endParaRPr lang="en-US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>
                <a:solidFill>
                  <a:srgbClr val="FFFFFF">
                    <a:lumMod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906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304800"/>
            <a:ext cx="10972801" cy="76200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dirty="0" smtClean="0"/>
              <a:t>Master </a:t>
            </a:r>
            <a:r>
              <a:rPr lang="en-US" dirty="0" err="1" smtClean="0"/>
              <a:t>főcím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600" y="1295400"/>
            <a:ext cx="6705600" cy="4800600"/>
          </a:xfrm>
        </p:spPr>
        <p:txBody>
          <a:bodyPr tIns="457200">
            <a:no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7680960" y="1295400"/>
            <a:ext cx="3901440" cy="4800600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Master </a:t>
            </a:r>
            <a:r>
              <a:rPr lang="en-US" dirty="0" err="1" smtClean="0"/>
              <a:t>szövegstílus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 smtClean="0"/>
          </a:p>
          <a:p>
            <a:pPr lvl="1"/>
            <a:r>
              <a:rPr lang="en-US" dirty="0" err="1" smtClean="0"/>
              <a:t>Második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2"/>
            <a:r>
              <a:rPr lang="en-US" dirty="0" err="1" smtClean="0"/>
              <a:t>Harmadik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3"/>
            <a:r>
              <a:rPr lang="en-US" dirty="0" err="1" smtClean="0"/>
              <a:t>Negyedik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4"/>
            <a:r>
              <a:rPr lang="en-US" dirty="0" err="1" smtClean="0"/>
              <a:t>Ötödik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53A8-1CF5-4118-9D6D-C132E8FC53CB}" type="datetimeFigureOut">
              <a:rPr lang="en-US" smtClean="0">
                <a:solidFill>
                  <a:srgbClr val="FFFFFF">
                    <a:lumMod val="75000"/>
                  </a:srgbClr>
                </a:solidFill>
              </a:rPr>
              <a:pPr/>
              <a:t>11/20/2017</a:t>
            </a:fld>
            <a:endParaRPr lang="en-US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>
                <a:solidFill>
                  <a:srgbClr val="FFFFFF">
                    <a:lumMod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999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304800"/>
            <a:ext cx="10972801" cy="76200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dirty="0" smtClean="0"/>
              <a:t>Master </a:t>
            </a:r>
            <a:r>
              <a:rPr lang="en-US" dirty="0" err="1" smtClean="0"/>
              <a:t>főcím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600" y="1295400"/>
            <a:ext cx="6705600" cy="4800600"/>
          </a:xfrm>
        </p:spPr>
        <p:txBody>
          <a:bodyPr tIns="457200">
            <a:no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53A8-1CF5-4118-9D6D-C132E8FC53CB}" type="datetimeFigureOut">
              <a:rPr lang="en-US" smtClean="0">
                <a:solidFill>
                  <a:srgbClr val="FFFFFF">
                    <a:lumMod val="75000"/>
                  </a:srgbClr>
                </a:solidFill>
              </a:rPr>
              <a:pPr/>
              <a:t>11/20/2017</a:t>
            </a:fld>
            <a:endParaRPr lang="en-US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>
                <a:solidFill>
                  <a:srgbClr val="FFFFFF">
                    <a:lumMod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7680960" y="1295400"/>
            <a:ext cx="3901440" cy="4800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 smtClean="0"/>
              <a:t>Master </a:t>
            </a:r>
            <a:r>
              <a:rPr lang="en-US" dirty="0" err="1" smtClean="0"/>
              <a:t>szövegstílus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 smtClean="0"/>
          </a:p>
          <a:p>
            <a:pPr lvl="1"/>
            <a:r>
              <a:rPr lang="en-US" dirty="0" err="1" smtClean="0"/>
              <a:t>Második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2"/>
            <a:r>
              <a:rPr lang="en-US" dirty="0" err="1" smtClean="0"/>
              <a:t>Harmadik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3"/>
            <a:r>
              <a:rPr lang="en-US" dirty="0" err="1" smtClean="0"/>
              <a:t>Negyedik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4"/>
            <a:r>
              <a:rPr lang="en-US" dirty="0" err="1" smtClean="0"/>
              <a:t>Ötödik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00327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aphical Section Hea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304800"/>
            <a:ext cx="9144000" cy="1828800"/>
          </a:xfrm>
        </p:spPr>
        <p:txBody>
          <a:bodyPr anchor="t"/>
          <a:lstStyle>
            <a:lvl1pPr algn="l">
              <a:defRPr sz="4400" b="1" cap="none" spc="-100" baseline="0"/>
            </a:lvl1pPr>
          </a:lstStyle>
          <a:p>
            <a:r>
              <a:rPr lang="hu-HU" dirty="0" smtClean="0"/>
              <a:t>Cím</a:t>
            </a:r>
            <a:endParaRPr lang="en-US" dirty="0"/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608170" y="2362200"/>
            <a:ext cx="4954290" cy="40386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714901" y="2362200"/>
            <a:ext cx="4039652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337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304800"/>
            <a:ext cx="10972801" cy="76200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dirty="0" smtClean="0"/>
              <a:t>Master </a:t>
            </a:r>
            <a:r>
              <a:rPr lang="en-US" dirty="0" err="1" smtClean="0"/>
              <a:t>főcím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600" y="1295400"/>
            <a:ext cx="5315712" cy="3505200"/>
          </a:xfrm>
        </p:spPr>
        <p:txBody>
          <a:bodyPr tIns="457200">
            <a:no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53A8-1CF5-4118-9D6D-C132E8FC53CB}" type="datetimeFigureOut">
              <a:rPr lang="en-US" smtClean="0">
                <a:solidFill>
                  <a:srgbClr val="FFFFFF">
                    <a:lumMod val="75000"/>
                  </a:srgbClr>
                </a:solidFill>
              </a:rPr>
              <a:pPr/>
              <a:t>11/20/2017</a:t>
            </a:fld>
            <a:endParaRPr lang="en-US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>
                <a:solidFill>
                  <a:srgbClr val="FFFFFF">
                    <a:lumMod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6266688" y="1295400"/>
            <a:ext cx="5315712" cy="3505200"/>
          </a:xfrm>
        </p:spPr>
        <p:txBody>
          <a:bodyPr tIns="457200">
            <a:no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09600" y="4953000"/>
            <a:ext cx="5315712" cy="1130490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None/>
              <a:defRPr sz="180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Master </a:t>
            </a:r>
            <a:r>
              <a:rPr lang="en-US" dirty="0" err="1" smtClean="0"/>
              <a:t>szövegstílus</a:t>
            </a:r>
            <a:r>
              <a:rPr lang="en-US" dirty="0" smtClean="0"/>
              <a:t> </a:t>
            </a:r>
            <a:r>
              <a:rPr lang="en-US" dirty="0" err="1" smtClean="0"/>
              <a:t>formázása</a:t>
            </a:r>
            <a:endParaRPr lang="en-US" dirty="0" smtClean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4" hasCustomPrompt="1"/>
          </p:nvPr>
        </p:nvSpPr>
        <p:spPr>
          <a:xfrm>
            <a:off x="6266688" y="4953000"/>
            <a:ext cx="5315712" cy="1130490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Master </a:t>
            </a:r>
            <a:r>
              <a:rPr lang="en-US" dirty="0" err="1" smtClean="0"/>
              <a:t>szövegstílus</a:t>
            </a:r>
            <a:r>
              <a:rPr lang="en-US" dirty="0" smtClean="0"/>
              <a:t> </a:t>
            </a:r>
            <a:r>
              <a:rPr lang="en-US" dirty="0" err="1" smtClean="0"/>
              <a:t>formázása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91206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304800"/>
            <a:ext cx="10972801" cy="76200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dirty="0" smtClean="0"/>
              <a:t>Master </a:t>
            </a:r>
            <a:r>
              <a:rPr lang="en-US" dirty="0" err="1" smtClean="0"/>
              <a:t>főcím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600" y="1295400"/>
            <a:ext cx="3413760" cy="2743200"/>
          </a:xfrm>
        </p:spPr>
        <p:txBody>
          <a:bodyPr tIns="457200">
            <a:no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53A8-1CF5-4118-9D6D-C132E8FC53CB}" type="datetimeFigureOut">
              <a:rPr lang="en-US" smtClean="0">
                <a:solidFill>
                  <a:srgbClr val="FFFFFF">
                    <a:lumMod val="75000"/>
                  </a:srgbClr>
                </a:solidFill>
              </a:rPr>
              <a:pPr/>
              <a:t>11/20/2017</a:t>
            </a:fld>
            <a:endParaRPr lang="en-US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>
                <a:solidFill>
                  <a:srgbClr val="FFFFFF">
                    <a:lumMod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09600" y="4211392"/>
            <a:ext cx="3413760" cy="1884608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Master </a:t>
            </a:r>
            <a:r>
              <a:rPr lang="en-US" dirty="0" err="1" smtClean="0"/>
              <a:t>szövegstílus</a:t>
            </a:r>
            <a:r>
              <a:rPr lang="en-US" dirty="0" smtClean="0"/>
              <a:t> </a:t>
            </a:r>
            <a:r>
              <a:rPr lang="en-US" dirty="0" err="1" smtClean="0"/>
              <a:t>formázása</a:t>
            </a:r>
            <a:endParaRPr lang="en-US" dirty="0" smtClean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5"/>
          </p:nvPr>
        </p:nvSpPr>
        <p:spPr>
          <a:xfrm>
            <a:off x="4389121" y="1295400"/>
            <a:ext cx="3413760" cy="2743200"/>
          </a:xfrm>
        </p:spPr>
        <p:txBody>
          <a:bodyPr tIns="457200">
            <a:no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idx="16"/>
          </p:nvPr>
        </p:nvSpPr>
        <p:spPr>
          <a:xfrm>
            <a:off x="8168641" y="1295400"/>
            <a:ext cx="3413760" cy="2743200"/>
          </a:xfrm>
        </p:spPr>
        <p:txBody>
          <a:bodyPr tIns="457200">
            <a:no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 hasCustomPrompt="1"/>
          </p:nvPr>
        </p:nvSpPr>
        <p:spPr>
          <a:xfrm>
            <a:off x="4389121" y="4211392"/>
            <a:ext cx="3413760" cy="1884608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Master </a:t>
            </a:r>
            <a:r>
              <a:rPr lang="en-US" dirty="0" err="1" smtClean="0"/>
              <a:t>szövegstílus</a:t>
            </a:r>
            <a:r>
              <a:rPr lang="en-US" dirty="0" smtClean="0"/>
              <a:t> </a:t>
            </a:r>
            <a:r>
              <a:rPr lang="en-US" dirty="0" err="1" smtClean="0"/>
              <a:t>formázása</a:t>
            </a:r>
            <a:endParaRPr lang="en-US" dirty="0" smtClean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8" hasCustomPrompt="1"/>
          </p:nvPr>
        </p:nvSpPr>
        <p:spPr>
          <a:xfrm>
            <a:off x="8168641" y="4211392"/>
            <a:ext cx="3413760" cy="1884608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Master </a:t>
            </a:r>
            <a:r>
              <a:rPr lang="en-US" dirty="0" err="1" smtClean="0"/>
              <a:t>szövegstílus</a:t>
            </a:r>
            <a:r>
              <a:rPr lang="en-US" dirty="0" smtClean="0"/>
              <a:t> </a:t>
            </a:r>
            <a:r>
              <a:rPr lang="en-US" dirty="0" err="1" smtClean="0"/>
              <a:t>formázása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02303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Master </a:t>
            </a:r>
            <a:r>
              <a:rPr lang="en-US" dirty="0" err="1" smtClean="0"/>
              <a:t>főcím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53A8-1CF5-4118-9D6D-C132E8FC53CB}" type="datetimeFigureOut">
              <a:rPr lang="en-US" smtClean="0">
                <a:solidFill>
                  <a:srgbClr val="FFFFFF">
                    <a:lumMod val="75000"/>
                  </a:srgbClr>
                </a:solidFill>
              </a:rPr>
              <a:pPr/>
              <a:t>11/20/2017</a:t>
            </a:fld>
            <a:endParaRPr lang="en-US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>
                <a:solidFill>
                  <a:srgbClr val="FFFFFF">
                    <a:lumMod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932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10570464" y="304801"/>
            <a:ext cx="1011936" cy="5791200"/>
          </a:xfrm>
        </p:spPr>
        <p:txBody>
          <a:bodyPr vert="eaVert"/>
          <a:lstStyle/>
          <a:p>
            <a:r>
              <a:rPr lang="en-US" dirty="0" smtClean="0"/>
              <a:t>Master </a:t>
            </a:r>
            <a:r>
              <a:rPr lang="en-US" dirty="0" err="1" smtClean="0"/>
              <a:t>főcím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1"/>
            <a:ext cx="96520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53A8-1CF5-4118-9D6D-C132E8FC53CB}" type="datetimeFigureOut">
              <a:rPr lang="en-US" smtClean="0">
                <a:solidFill>
                  <a:srgbClr val="FFFFFF">
                    <a:lumMod val="75000"/>
                  </a:srgbClr>
                </a:solidFill>
              </a:rPr>
              <a:pPr/>
              <a:t>11/20/2017</a:t>
            </a:fld>
            <a:endParaRPr lang="en-US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>
                <a:solidFill>
                  <a:srgbClr val="FFFFFF">
                    <a:lumMod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568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9600" y="2763520"/>
            <a:ext cx="9144000" cy="1554480"/>
          </a:xfrm>
        </p:spPr>
        <p:txBody>
          <a:bodyPr/>
          <a:lstStyle>
            <a:lvl1pPr>
              <a:defRPr sz="5000" spc="-100" baseline="0"/>
            </a:lvl1pPr>
          </a:lstStyle>
          <a:p>
            <a:r>
              <a:rPr lang="hu-HU" dirty="0" smtClean="0"/>
              <a:t>Főcím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9600" y="4419600"/>
            <a:ext cx="9144000" cy="1188720"/>
          </a:xfrm>
        </p:spPr>
        <p:txBody>
          <a:bodyPr>
            <a:noAutofit/>
          </a:bodyPr>
          <a:lstStyle>
            <a:lvl1pPr marL="0" indent="0" algn="l">
              <a:spcBef>
                <a:spcPts val="600"/>
              </a:spcBef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dirty="0" smtClean="0"/>
              <a:t>Alcím, szövegdoboz</a:t>
            </a:r>
            <a:endParaRPr lang="en-US" dirty="0"/>
          </a:p>
        </p:txBody>
      </p:sp>
      <p:pic>
        <p:nvPicPr>
          <p:cNvPr id="3074" name="Picture 2" descr="C:\tamas\WORK\SZTAKI\LOGO\sztaki_logo_alcim_magyar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836" y="762000"/>
            <a:ext cx="3658553" cy="912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53A8-1CF5-4118-9D6D-C132E8FC53CB}" type="datetimeFigureOut">
              <a:rPr lang="en-US" smtClean="0">
                <a:solidFill>
                  <a:srgbClr val="FFFFFF">
                    <a:lumMod val="75000"/>
                  </a:srgbClr>
                </a:solidFill>
              </a:rPr>
              <a:pPr/>
              <a:t>11/20/2017</a:t>
            </a:fld>
            <a:endParaRPr lang="en-US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>
                <a:solidFill>
                  <a:srgbClr val="FFFFFF">
                    <a:lumMod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308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lue Title Slide">
    <p:bg>
      <p:bgPr>
        <a:solidFill>
          <a:srgbClr val="2540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608170" y="6477000"/>
            <a:ext cx="6604000" cy="215444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defTabSz="457200">
              <a:defRPr/>
            </a:pPr>
            <a:r>
              <a:rPr lang="en-US" sz="700" dirty="0">
                <a:solidFill>
                  <a:prstClr val="white"/>
                </a:solidFill>
                <a:cs typeface="HP Simplified"/>
              </a:rPr>
              <a:t>SZTAKI 2015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9600" y="2763520"/>
            <a:ext cx="9144000" cy="1554480"/>
          </a:xfrm>
        </p:spPr>
        <p:txBody>
          <a:bodyPr/>
          <a:lstStyle>
            <a:lvl1pPr>
              <a:defRPr sz="5000" spc="-100" baseline="0"/>
            </a:lvl1pPr>
          </a:lstStyle>
          <a:p>
            <a:r>
              <a:rPr lang="hu-HU" dirty="0" smtClean="0"/>
              <a:t>Cím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9600" y="4419600"/>
            <a:ext cx="9144000" cy="1188720"/>
          </a:xfrm>
        </p:spPr>
        <p:txBody>
          <a:bodyPr>
            <a:noAutofit/>
          </a:bodyPr>
          <a:lstStyle>
            <a:lvl1pPr marL="0" indent="0" algn="l">
              <a:spcBef>
                <a:spcPts val="600"/>
              </a:spcBef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dirty="0" smtClean="0"/>
              <a:t>Alcím, szövegdoboz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0C853A8-1CF5-4118-9D6D-C132E8FC53CB}" type="datetimeFigureOut">
              <a:rPr lang="en-US" smtClean="0">
                <a:solidFill>
                  <a:prstClr val="white"/>
                </a:solidFill>
              </a:rPr>
              <a:pPr/>
              <a:t>11/20/2017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0DE720E-C72B-42F0-AD69-52D60E3C605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8281594" y="2303640"/>
            <a:ext cx="914638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endParaRPr lang="en-US" sz="1800" dirty="0" err="1">
              <a:solidFill>
                <a:prstClr val="white"/>
              </a:solidFill>
            </a:endParaRPr>
          </a:p>
        </p:txBody>
      </p:sp>
      <p:pic>
        <p:nvPicPr>
          <p:cNvPr id="12" name="Picture 2" descr="C:\tamas\WORK\SZTAKI\LOGO\sztaki_logo_alcim_angol_feher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9056" y="609601"/>
            <a:ext cx="3658553" cy="914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54241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Blue Title Slide">
    <p:bg>
      <p:bgPr>
        <a:solidFill>
          <a:srgbClr val="2540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608170" y="6477000"/>
            <a:ext cx="6604000" cy="215444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defTabSz="457200">
              <a:defRPr/>
            </a:pPr>
            <a:r>
              <a:rPr lang="en-US" sz="700" dirty="0">
                <a:solidFill>
                  <a:prstClr val="white"/>
                </a:solidFill>
                <a:cs typeface="HP Simplified"/>
              </a:rPr>
              <a:t>SZTAKI 2015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9600" y="2763520"/>
            <a:ext cx="9144000" cy="1554480"/>
          </a:xfrm>
        </p:spPr>
        <p:txBody>
          <a:bodyPr/>
          <a:lstStyle>
            <a:lvl1pPr>
              <a:defRPr sz="5000" spc="-100" baseline="0"/>
            </a:lvl1pPr>
          </a:lstStyle>
          <a:p>
            <a:r>
              <a:rPr lang="hu-HU" dirty="0" smtClean="0"/>
              <a:t>Cím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9600" y="4419600"/>
            <a:ext cx="9144000" cy="1188720"/>
          </a:xfrm>
        </p:spPr>
        <p:txBody>
          <a:bodyPr>
            <a:noAutofit/>
          </a:bodyPr>
          <a:lstStyle>
            <a:lvl1pPr marL="0" indent="0" algn="l">
              <a:spcBef>
                <a:spcPts val="600"/>
              </a:spcBef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dirty="0" smtClean="0"/>
              <a:t>Alcím, szövegdoboz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0C853A8-1CF5-4118-9D6D-C132E8FC53CB}" type="datetimeFigureOut">
              <a:rPr lang="en-US" smtClean="0">
                <a:solidFill>
                  <a:prstClr val="white"/>
                </a:solidFill>
              </a:rPr>
              <a:pPr/>
              <a:t>11/20/2017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0DE720E-C72B-42F0-AD69-52D60E3C605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8281594" y="2303640"/>
            <a:ext cx="914638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endParaRPr lang="en-US" sz="1800" dirty="0" err="1">
              <a:solidFill>
                <a:prstClr val="white"/>
              </a:solidFill>
            </a:endParaRPr>
          </a:p>
        </p:txBody>
      </p:sp>
      <p:pic>
        <p:nvPicPr>
          <p:cNvPr id="1026" name="Picture 2" descr="C:\tamas\WORK\SZTAKI\LOGO\sztaki_logo_alcim_angol_feher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9056" y="609601"/>
            <a:ext cx="3658553" cy="914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84305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with Picture">
    <p:bg bwMode="ltGray"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609600" y="6482536"/>
            <a:ext cx="6604000" cy="215444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defTabSz="457200">
              <a:defRPr/>
            </a:pPr>
            <a:r>
              <a:rPr lang="en-US" sz="700" dirty="0">
                <a:solidFill>
                  <a:prstClr val="white"/>
                </a:solidFill>
                <a:cs typeface="HP Simplified"/>
              </a:rPr>
              <a:t>SZTAKI 2015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9600" y="2763520"/>
            <a:ext cx="9144000" cy="1554480"/>
          </a:xfrm>
        </p:spPr>
        <p:txBody>
          <a:bodyPr/>
          <a:lstStyle>
            <a:lvl1pPr>
              <a:defRPr sz="5000" spc="-100" baseline="0"/>
            </a:lvl1pPr>
          </a:lstStyle>
          <a:p>
            <a:r>
              <a:rPr lang="hu-HU" dirty="0" smtClean="0"/>
              <a:t>Cím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9600" y="4419600"/>
            <a:ext cx="9144000" cy="1188720"/>
          </a:xfrm>
        </p:spPr>
        <p:txBody>
          <a:bodyPr>
            <a:noAutofit/>
          </a:bodyPr>
          <a:lstStyle>
            <a:lvl1pPr marL="0" indent="0" algn="l">
              <a:spcBef>
                <a:spcPts val="600"/>
              </a:spcBef>
              <a:buNone/>
              <a:defRPr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dirty="0" smtClean="0"/>
              <a:t>Alcím, szövegdoboz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0C853A8-1CF5-4118-9D6D-C132E8FC53CB}" type="datetimeFigureOut">
              <a:rPr lang="en-US" smtClean="0">
                <a:solidFill>
                  <a:prstClr val="white"/>
                </a:solidFill>
              </a:rPr>
              <a:pPr/>
              <a:t>11/20/2017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0DE720E-C72B-42F0-AD69-52D60E3C605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4098" name="Picture 2" descr="C:\tamas\WORK\SZTAKI\LOGO\sztaki_logo_feher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396" y="761999"/>
            <a:ext cx="3934987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40326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304800"/>
            <a:ext cx="9144000" cy="1828800"/>
          </a:xfrm>
        </p:spPr>
        <p:txBody>
          <a:bodyPr anchor="t"/>
          <a:lstStyle>
            <a:lvl1pPr algn="l">
              <a:defRPr sz="4400" b="1" cap="none" spc="-100" baseline="0"/>
            </a:lvl1pPr>
          </a:lstStyle>
          <a:p>
            <a:r>
              <a:rPr lang="hu-HU" dirty="0" smtClean="0"/>
              <a:t>Cím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2438400"/>
            <a:ext cx="9144000" cy="3169920"/>
          </a:xfrm>
        </p:spPr>
        <p:txBody>
          <a:bodyPr anchor="t">
            <a:noAutofit/>
          </a:bodyPr>
          <a:lstStyle>
            <a:lvl1pPr marL="0" indent="0">
              <a:spcBef>
                <a:spcPts val="6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 smtClean="0"/>
              <a:t>Szövegdoboz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53A8-1CF5-4118-9D6D-C132E8FC53CB}" type="datetimeFigureOut">
              <a:rPr lang="en-US" smtClean="0">
                <a:solidFill>
                  <a:srgbClr val="FFFFFF">
                    <a:lumMod val="75000"/>
                  </a:srgbClr>
                </a:solidFill>
              </a:rPr>
              <a:pPr/>
              <a:t>11/20/2017</a:t>
            </a:fld>
            <a:endParaRPr lang="en-US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>
                <a:solidFill>
                  <a:srgbClr val="FFFFFF">
                    <a:lumMod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54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Section Header">
    <p:bg>
      <p:bgPr>
        <a:solidFill>
          <a:srgbClr val="2540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609600" y="6482536"/>
            <a:ext cx="6604000" cy="215444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defTabSz="457200">
              <a:defRPr/>
            </a:pPr>
            <a:r>
              <a:rPr lang="en-US" sz="700" dirty="0">
                <a:solidFill>
                  <a:prstClr val="white"/>
                </a:solidFill>
                <a:cs typeface="HP Simplified"/>
              </a:rPr>
              <a:t>© SZTAKI 2015.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304800"/>
            <a:ext cx="9144000" cy="1828800"/>
          </a:xfrm>
        </p:spPr>
        <p:txBody>
          <a:bodyPr anchor="t"/>
          <a:lstStyle>
            <a:lvl1pPr algn="l">
              <a:defRPr sz="4400" b="1" cap="none" spc="-100" baseline="0"/>
            </a:lvl1pPr>
          </a:lstStyle>
          <a:p>
            <a:r>
              <a:rPr lang="hu-HU" dirty="0" smtClean="0"/>
              <a:t>Cím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2362200"/>
            <a:ext cx="3809563" cy="3246120"/>
          </a:xfrm>
        </p:spPr>
        <p:txBody>
          <a:bodyPr anchor="t">
            <a:noAutofit/>
          </a:bodyPr>
          <a:lstStyle>
            <a:lvl1pPr marL="0" indent="0">
              <a:spcBef>
                <a:spcPts val="6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dirty="0" smtClean="0"/>
              <a:t>Szövegdoboz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0C853A8-1CF5-4118-9D6D-C132E8FC53CB}" type="datetimeFigureOut">
              <a:rPr lang="en-US" smtClean="0">
                <a:solidFill>
                  <a:prstClr val="white"/>
                </a:solidFill>
              </a:rPr>
              <a:pPr/>
              <a:t>11/20/2017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0DE720E-C72B-42F0-AD69-52D60E3C605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5943560" y="2362200"/>
            <a:ext cx="3809563" cy="3246120"/>
          </a:xfrm>
        </p:spPr>
        <p:txBody>
          <a:bodyPr anchor="t">
            <a:noAutofit/>
          </a:bodyPr>
          <a:lstStyle>
            <a:lvl1pPr marL="0" indent="0">
              <a:spcBef>
                <a:spcPts val="6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dirty="0" smtClean="0"/>
              <a:t>Szövegdoboz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6266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4.xml"/><Relationship Id="rId18" Type="http://schemas.openxmlformats.org/officeDocument/2006/relationships/slideLayout" Target="../slideLayouts/slideLayout49.xml"/><Relationship Id="rId26" Type="http://schemas.openxmlformats.org/officeDocument/2006/relationships/slideLayout" Target="../slideLayouts/slideLayout57.xml"/><Relationship Id="rId3" Type="http://schemas.openxmlformats.org/officeDocument/2006/relationships/slideLayout" Target="../slideLayouts/slideLayout34.xml"/><Relationship Id="rId21" Type="http://schemas.openxmlformats.org/officeDocument/2006/relationships/slideLayout" Target="../slideLayouts/slideLayout52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17" Type="http://schemas.openxmlformats.org/officeDocument/2006/relationships/slideLayout" Target="../slideLayouts/slideLayout48.xml"/><Relationship Id="rId25" Type="http://schemas.openxmlformats.org/officeDocument/2006/relationships/slideLayout" Target="../slideLayouts/slideLayout56.xml"/><Relationship Id="rId2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47.xml"/><Relationship Id="rId20" Type="http://schemas.openxmlformats.org/officeDocument/2006/relationships/slideLayout" Target="../slideLayouts/slideLayout51.xml"/><Relationship Id="rId29" Type="http://schemas.openxmlformats.org/officeDocument/2006/relationships/slideLayout" Target="../slideLayouts/slideLayout60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24" Type="http://schemas.openxmlformats.org/officeDocument/2006/relationships/slideLayout" Target="../slideLayouts/slideLayout55.xml"/><Relationship Id="rId32" Type="http://schemas.openxmlformats.org/officeDocument/2006/relationships/theme" Target="../theme/theme2.xml"/><Relationship Id="rId5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46.xml"/><Relationship Id="rId23" Type="http://schemas.openxmlformats.org/officeDocument/2006/relationships/slideLayout" Target="../slideLayouts/slideLayout54.xml"/><Relationship Id="rId28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41.xml"/><Relationship Id="rId19" Type="http://schemas.openxmlformats.org/officeDocument/2006/relationships/slideLayout" Target="../slideLayouts/slideLayout50.xml"/><Relationship Id="rId31" Type="http://schemas.openxmlformats.org/officeDocument/2006/relationships/slideLayout" Target="../slideLayouts/slideLayout62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45.xml"/><Relationship Id="rId22" Type="http://schemas.openxmlformats.org/officeDocument/2006/relationships/slideLayout" Target="../slideLayouts/slideLayout53.xml"/><Relationship Id="rId27" Type="http://schemas.openxmlformats.org/officeDocument/2006/relationships/slideLayout" Target="../slideLayouts/slideLayout58.xml"/><Relationship Id="rId30" Type="http://schemas.openxmlformats.org/officeDocument/2006/relationships/slideLayout" Target="../slideLayouts/slideLayout6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75.xml"/><Relationship Id="rId18" Type="http://schemas.openxmlformats.org/officeDocument/2006/relationships/slideLayout" Target="../slideLayouts/slideLayout80.xml"/><Relationship Id="rId26" Type="http://schemas.openxmlformats.org/officeDocument/2006/relationships/slideLayout" Target="../slideLayouts/slideLayout88.xml"/><Relationship Id="rId3" Type="http://schemas.openxmlformats.org/officeDocument/2006/relationships/slideLayout" Target="../slideLayouts/slideLayout65.xml"/><Relationship Id="rId21" Type="http://schemas.openxmlformats.org/officeDocument/2006/relationships/slideLayout" Target="../slideLayouts/slideLayout83.xml"/><Relationship Id="rId7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4.xml"/><Relationship Id="rId17" Type="http://schemas.openxmlformats.org/officeDocument/2006/relationships/slideLayout" Target="../slideLayouts/slideLayout79.xml"/><Relationship Id="rId25" Type="http://schemas.openxmlformats.org/officeDocument/2006/relationships/slideLayout" Target="../slideLayouts/slideLayout87.xml"/><Relationship Id="rId2" Type="http://schemas.openxmlformats.org/officeDocument/2006/relationships/slideLayout" Target="../slideLayouts/slideLayout64.xml"/><Relationship Id="rId16" Type="http://schemas.openxmlformats.org/officeDocument/2006/relationships/slideLayout" Target="../slideLayouts/slideLayout78.xml"/><Relationship Id="rId20" Type="http://schemas.openxmlformats.org/officeDocument/2006/relationships/slideLayout" Target="../slideLayouts/slideLayout82.xml"/><Relationship Id="rId29" Type="http://schemas.openxmlformats.org/officeDocument/2006/relationships/slideLayout" Target="../slideLayouts/slideLayout91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24" Type="http://schemas.openxmlformats.org/officeDocument/2006/relationships/slideLayout" Target="../slideLayouts/slideLayout86.xml"/><Relationship Id="rId32" Type="http://schemas.openxmlformats.org/officeDocument/2006/relationships/theme" Target="../theme/theme3.xml"/><Relationship Id="rId5" Type="http://schemas.openxmlformats.org/officeDocument/2006/relationships/slideLayout" Target="../slideLayouts/slideLayout67.xml"/><Relationship Id="rId15" Type="http://schemas.openxmlformats.org/officeDocument/2006/relationships/slideLayout" Target="../slideLayouts/slideLayout77.xml"/><Relationship Id="rId23" Type="http://schemas.openxmlformats.org/officeDocument/2006/relationships/slideLayout" Target="../slideLayouts/slideLayout85.xml"/><Relationship Id="rId28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72.xml"/><Relationship Id="rId19" Type="http://schemas.openxmlformats.org/officeDocument/2006/relationships/slideLayout" Target="../slideLayouts/slideLayout81.xml"/><Relationship Id="rId31" Type="http://schemas.openxmlformats.org/officeDocument/2006/relationships/slideLayout" Target="../slideLayouts/slideLayout93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Relationship Id="rId14" Type="http://schemas.openxmlformats.org/officeDocument/2006/relationships/slideLayout" Target="../slideLayouts/slideLayout76.xml"/><Relationship Id="rId22" Type="http://schemas.openxmlformats.org/officeDocument/2006/relationships/slideLayout" Target="../slideLayouts/slideLayout84.xml"/><Relationship Id="rId27" Type="http://schemas.openxmlformats.org/officeDocument/2006/relationships/slideLayout" Target="../slideLayouts/slideLayout89.xml"/><Relationship Id="rId30" Type="http://schemas.openxmlformats.org/officeDocument/2006/relationships/slideLayout" Target="../slideLayouts/slideLayout9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1.xml"/><Relationship Id="rId13" Type="http://schemas.openxmlformats.org/officeDocument/2006/relationships/slideLayout" Target="../slideLayouts/slideLayout106.xml"/><Relationship Id="rId18" Type="http://schemas.openxmlformats.org/officeDocument/2006/relationships/slideLayout" Target="../slideLayouts/slideLayout111.xml"/><Relationship Id="rId26" Type="http://schemas.openxmlformats.org/officeDocument/2006/relationships/slideLayout" Target="../slideLayouts/slideLayout119.xml"/><Relationship Id="rId3" Type="http://schemas.openxmlformats.org/officeDocument/2006/relationships/slideLayout" Target="../slideLayouts/slideLayout96.xml"/><Relationship Id="rId21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00.xml"/><Relationship Id="rId12" Type="http://schemas.openxmlformats.org/officeDocument/2006/relationships/slideLayout" Target="../slideLayouts/slideLayout105.xml"/><Relationship Id="rId17" Type="http://schemas.openxmlformats.org/officeDocument/2006/relationships/slideLayout" Target="../slideLayouts/slideLayout110.xml"/><Relationship Id="rId25" Type="http://schemas.openxmlformats.org/officeDocument/2006/relationships/slideLayout" Target="../slideLayouts/slideLayout118.xml"/><Relationship Id="rId2" Type="http://schemas.openxmlformats.org/officeDocument/2006/relationships/slideLayout" Target="../slideLayouts/slideLayout95.xml"/><Relationship Id="rId16" Type="http://schemas.openxmlformats.org/officeDocument/2006/relationships/slideLayout" Target="../slideLayouts/slideLayout109.xml"/><Relationship Id="rId20" Type="http://schemas.openxmlformats.org/officeDocument/2006/relationships/slideLayout" Target="../slideLayouts/slideLayout113.xml"/><Relationship Id="rId29" Type="http://schemas.openxmlformats.org/officeDocument/2006/relationships/slideLayout" Target="../slideLayouts/slideLayout122.xml"/><Relationship Id="rId1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9.xml"/><Relationship Id="rId11" Type="http://schemas.openxmlformats.org/officeDocument/2006/relationships/slideLayout" Target="../slideLayouts/slideLayout104.xml"/><Relationship Id="rId24" Type="http://schemas.openxmlformats.org/officeDocument/2006/relationships/slideLayout" Target="../slideLayouts/slideLayout117.xml"/><Relationship Id="rId32" Type="http://schemas.openxmlformats.org/officeDocument/2006/relationships/theme" Target="../theme/theme4.xml"/><Relationship Id="rId5" Type="http://schemas.openxmlformats.org/officeDocument/2006/relationships/slideLayout" Target="../slideLayouts/slideLayout98.xml"/><Relationship Id="rId15" Type="http://schemas.openxmlformats.org/officeDocument/2006/relationships/slideLayout" Target="../slideLayouts/slideLayout108.xml"/><Relationship Id="rId23" Type="http://schemas.openxmlformats.org/officeDocument/2006/relationships/slideLayout" Target="../slideLayouts/slideLayout116.xml"/><Relationship Id="rId28" Type="http://schemas.openxmlformats.org/officeDocument/2006/relationships/slideLayout" Target="../slideLayouts/slideLayout121.xml"/><Relationship Id="rId10" Type="http://schemas.openxmlformats.org/officeDocument/2006/relationships/slideLayout" Target="../slideLayouts/slideLayout103.xml"/><Relationship Id="rId19" Type="http://schemas.openxmlformats.org/officeDocument/2006/relationships/slideLayout" Target="../slideLayouts/slideLayout112.xml"/><Relationship Id="rId31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97.xml"/><Relationship Id="rId9" Type="http://schemas.openxmlformats.org/officeDocument/2006/relationships/slideLayout" Target="../slideLayouts/slideLayout102.xml"/><Relationship Id="rId14" Type="http://schemas.openxmlformats.org/officeDocument/2006/relationships/slideLayout" Target="../slideLayouts/slideLayout107.xml"/><Relationship Id="rId22" Type="http://schemas.openxmlformats.org/officeDocument/2006/relationships/slideLayout" Target="../slideLayouts/slideLayout115.xml"/><Relationship Id="rId27" Type="http://schemas.openxmlformats.org/officeDocument/2006/relationships/slideLayout" Target="../slideLayouts/slideLayout120.xml"/><Relationship Id="rId30" Type="http://schemas.openxmlformats.org/officeDocument/2006/relationships/slideLayout" Target="../slideLayouts/slideLayout1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10972801" cy="762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 smtClean="0"/>
              <a:t>Master </a:t>
            </a:r>
            <a:r>
              <a:rPr lang="en-US" dirty="0" err="1" smtClean="0"/>
              <a:t>cím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95401"/>
            <a:ext cx="10972801" cy="48006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Master </a:t>
            </a:r>
            <a:r>
              <a:rPr lang="en-US" dirty="0" err="1" smtClean="0"/>
              <a:t>szövegstílus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 smtClean="0"/>
          </a:p>
          <a:p>
            <a:pPr lvl="1"/>
            <a:r>
              <a:rPr lang="en-US" dirty="0" err="1" smtClean="0"/>
              <a:t>Második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2"/>
            <a:r>
              <a:rPr lang="en-US" dirty="0" err="1" smtClean="0"/>
              <a:t>Harmadik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3"/>
            <a:r>
              <a:rPr lang="en-US" dirty="0" err="1" smtClean="0"/>
              <a:t>Negyedik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4"/>
            <a:r>
              <a:rPr lang="en-US" dirty="0" err="1" smtClean="0"/>
              <a:t>Ötödik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160000" y="6478524"/>
            <a:ext cx="812800" cy="219456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l">
              <a:defRPr sz="7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80C853A8-1CF5-4118-9D6D-C132E8FC53CB}" type="datetimeFigureOut">
              <a:rPr lang="en-US" smtClean="0">
                <a:solidFill>
                  <a:srgbClr val="FFFFFF">
                    <a:lumMod val="75000"/>
                  </a:srgbClr>
                </a:solidFill>
              </a:rPr>
              <a:pPr/>
              <a:t>11/20/2017</a:t>
            </a:fld>
            <a:endParaRPr lang="en-US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13601" y="6478524"/>
            <a:ext cx="2844800" cy="219456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l">
              <a:defRPr sz="7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endParaRPr lang="en-US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1667" y="6478524"/>
            <a:ext cx="304800" cy="219456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r">
              <a:defRPr sz="7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00DE720E-C72B-42F0-AD69-52D60E3C605E}" type="slidenum">
              <a:rPr lang="en-US" smtClean="0">
                <a:solidFill>
                  <a:srgbClr val="FFFFFF">
                    <a:lumMod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1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Font typeface="HP Simplified" panose="020B0604020204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HP Simplified" panose="020B0604020204020204" pitchFamily="34" charset="0"/>
        <a:buChar char="–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548640" indent="-137160" algn="l" defTabSz="914400" rtl="0" eaLnBrk="1" latinLnBrk="0" hangingPunct="1">
        <a:lnSpc>
          <a:spcPct val="90000"/>
        </a:lnSpc>
        <a:spcBef>
          <a:spcPts val="600"/>
        </a:spcBef>
        <a:buFont typeface="HP Simplified" panose="020B0604020204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731520" indent="-13716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HP Simplified" panose="020B0604020204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868680" indent="-137160" algn="l" defTabSz="914400" rtl="0" eaLnBrk="1" latinLnBrk="0" hangingPunct="1">
        <a:lnSpc>
          <a:spcPct val="90000"/>
        </a:lnSpc>
        <a:spcBef>
          <a:spcPts val="600"/>
        </a:spcBef>
        <a:buFont typeface="HP Simplified" panose="020B0604020204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051560" indent="-13716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HP Simplified" panose="020B0604020204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188720" indent="-137160" algn="l" defTabSz="914400" rtl="0" eaLnBrk="1" latinLnBrk="0" hangingPunct="1">
        <a:lnSpc>
          <a:spcPct val="90000"/>
        </a:lnSpc>
        <a:spcBef>
          <a:spcPts val="600"/>
        </a:spcBef>
        <a:buFont typeface="HP Simplified" panose="020B0604020204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371600" indent="-13716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HP Simplified" panose="020B0604020204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554480" indent="-137160" algn="l" defTabSz="914400" rtl="0" eaLnBrk="1" latinLnBrk="0" hangingPunct="1">
        <a:lnSpc>
          <a:spcPct val="90000"/>
        </a:lnSpc>
        <a:spcBef>
          <a:spcPts val="600"/>
        </a:spcBef>
        <a:buFont typeface="HP Simplified" panose="020B0604020204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10972801" cy="762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 smtClean="0"/>
              <a:t>Master </a:t>
            </a:r>
            <a:r>
              <a:rPr lang="en-US" dirty="0" err="1" smtClean="0"/>
              <a:t>cím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95401"/>
            <a:ext cx="10972801" cy="48006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Master </a:t>
            </a:r>
            <a:r>
              <a:rPr lang="en-US" dirty="0" err="1" smtClean="0"/>
              <a:t>szövegstílus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 smtClean="0"/>
          </a:p>
          <a:p>
            <a:pPr lvl="1"/>
            <a:r>
              <a:rPr lang="en-US" dirty="0" err="1" smtClean="0"/>
              <a:t>Második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2"/>
            <a:r>
              <a:rPr lang="en-US" dirty="0" err="1" smtClean="0"/>
              <a:t>Harmadik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3"/>
            <a:r>
              <a:rPr lang="en-US" dirty="0" err="1" smtClean="0"/>
              <a:t>Negyedik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4"/>
            <a:r>
              <a:rPr lang="en-US" dirty="0" err="1" smtClean="0"/>
              <a:t>Ötödik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160000" y="6478524"/>
            <a:ext cx="812800" cy="219456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l">
              <a:defRPr sz="7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80C853A8-1CF5-4118-9D6D-C132E8FC53CB}" type="datetimeFigureOut">
              <a:rPr lang="en-US" smtClean="0">
                <a:solidFill>
                  <a:srgbClr val="FFFFFF">
                    <a:lumMod val="75000"/>
                  </a:srgbClr>
                </a:solidFill>
              </a:rPr>
              <a:pPr/>
              <a:t>11/20/2017</a:t>
            </a:fld>
            <a:endParaRPr lang="en-US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13601" y="6478524"/>
            <a:ext cx="2844800" cy="219456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l">
              <a:defRPr sz="7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endParaRPr lang="en-US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1667" y="6478524"/>
            <a:ext cx="304800" cy="219456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r">
              <a:defRPr sz="7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00DE720E-C72B-42F0-AD69-52D60E3C605E}" type="slidenum">
              <a:rPr lang="en-US" smtClean="0">
                <a:solidFill>
                  <a:srgbClr val="FFFFFF">
                    <a:lumMod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112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  <p:sldLayoutId id="2147483708" r:id="rId16"/>
    <p:sldLayoutId id="2147483709" r:id="rId17"/>
    <p:sldLayoutId id="2147483710" r:id="rId18"/>
    <p:sldLayoutId id="2147483711" r:id="rId19"/>
    <p:sldLayoutId id="2147483712" r:id="rId20"/>
    <p:sldLayoutId id="2147483713" r:id="rId21"/>
    <p:sldLayoutId id="2147483714" r:id="rId22"/>
    <p:sldLayoutId id="2147483715" r:id="rId23"/>
    <p:sldLayoutId id="2147483716" r:id="rId24"/>
    <p:sldLayoutId id="2147483717" r:id="rId25"/>
    <p:sldLayoutId id="2147483718" r:id="rId26"/>
    <p:sldLayoutId id="2147483719" r:id="rId27"/>
    <p:sldLayoutId id="2147483720" r:id="rId28"/>
    <p:sldLayoutId id="2147483721" r:id="rId29"/>
    <p:sldLayoutId id="2147483722" r:id="rId30"/>
    <p:sldLayoutId id="2147483723" r:id="rId3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Font typeface="HP Simplified" panose="020B0604020204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HP Simplified" panose="020B0604020204020204" pitchFamily="34" charset="0"/>
        <a:buChar char="–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548640" indent="-137160" algn="l" defTabSz="914400" rtl="0" eaLnBrk="1" latinLnBrk="0" hangingPunct="1">
        <a:lnSpc>
          <a:spcPct val="90000"/>
        </a:lnSpc>
        <a:spcBef>
          <a:spcPts val="600"/>
        </a:spcBef>
        <a:buFont typeface="HP Simplified" panose="020B0604020204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731520" indent="-13716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HP Simplified" panose="020B0604020204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868680" indent="-137160" algn="l" defTabSz="914400" rtl="0" eaLnBrk="1" latinLnBrk="0" hangingPunct="1">
        <a:lnSpc>
          <a:spcPct val="90000"/>
        </a:lnSpc>
        <a:spcBef>
          <a:spcPts val="600"/>
        </a:spcBef>
        <a:buFont typeface="HP Simplified" panose="020B0604020204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051560" indent="-13716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HP Simplified" panose="020B0604020204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188720" indent="-137160" algn="l" defTabSz="914400" rtl="0" eaLnBrk="1" latinLnBrk="0" hangingPunct="1">
        <a:lnSpc>
          <a:spcPct val="90000"/>
        </a:lnSpc>
        <a:spcBef>
          <a:spcPts val="600"/>
        </a:spcBef>
        <a:buFont typeface="HP Simplified" panose="020B0604020204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371600" indent="-13716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HP Simplified" panose="020B0604020204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554480" indent="-137160" algn="l" defTabSz="914400" rtl="0" eaLnBrk="1" latinLnBrk="0" hangingPunct="1">
        <a:lnSpc>
          <a:spcPct val="90000"/>
        </a:lnSpc>
        <a:spcBef>
          <a:spcPts val="600"/>
        </a:spcBef>
        <a:buFont typeface="HP Simplified" panose="020B0604020204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10972801" cy="762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 smtClean="0"/>
              <a:t>Master </a:t>
            </a:r>
            <a:r>
              <a:rPr lang="en-US" dirty="0" err="1" smtClean="0"/>
              <a:t>cím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95401"/>
            <a:ext cx="10972801" cy="48006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Master </a:t>
            </a:r>
            <a:r>
              <a:rPr lang="en-US" dirty="0" err="1" smtClean="0"/>
              <a:t>szövegstílus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 smtClean="0"/>
          </a:p>
          <a:p>
            <a:pPr lvl="1"/>
            <a:r>
              <a:rPr lang="en-US" dirty="0" err="1" smtClean="0"/>
              <a:t>Második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2"/>
            <a:r>
              <a:rPr lang="en-US" dirty="0" err="1" smtClean="0"/>
              <a:t>Harmadik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3"/>
            <a:r>
              <a:rPr lang="en-US" dirty="0" err="1" smtClean="0"/>
              <a:t>Negyedik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4"/>
            <a:r>
              <a:rPr lang="en-US" dirty="0" err="1" smtClean="0"/>
              <a:t>Ötödik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160000" y="6478524"/>
            <a:ext cx="812800" cy="219456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l">
              <a:defRPr sz="7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80C853A8-1CF5-4118-9D6D-C132E8FC53CB}" type="datetimeFigureOut">
              <a:rPr lang="en-US" smtClean="0">
                <a:solidFill>
                  <a:srgbClr val="FFFFFF">
                    <a:lumMod val="75000"/>
                  </a:srgbClr>
                </a:solidFill>
              </a:rPr>
              <a:pPr/>
              <a:t>11/20/2017</a:t>
            </a:fld>
            <a:endParaRPr lang="en-US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13601" y="6478524"/>
            <a:ext cx="2844800" cy="219456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l">
              <a:defRPr sz="7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endParaRPr lang="en-US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1667" y="6478524"/>
            <a:ext cx="304800" cy="219456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r">
              <a:defRPr sz="7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00DE720E-C72B-42F0-AD69-52D60E3C605E}" type="slidenum">
              <a:rPr lang="en-US" smtClean="0">
                <a:solidFill>
                  <a:srgbClr val="FFFFFF">
                    <a:lumMod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581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  <p:sldLayoutId id="2147483739" r:id="rId15"/>
    <p:sldLayoutId id="2147483740" r:id="rId16"/>
    <p:sldLayoutId id="2147483741" r:id="rId17"/>
    <p:sldLayoutId id="2147483742" r:id="rId18"/>
    <p:sldLayoutId id="2147483743" r:id="rId19"/>
    <p:sldLayoutId id="2147483744" r:id="rId20"/>
    <p:sldLayoutId id="2147483745" r:id="rId21"/>
    <p:sldLayoutId id="2147483746" r:id="rId22"/>
    <p:sldLayoutId id="2147483747" r:id="rId23"/>
    <p:sldLayoutId id="2147483748" r:id="rId24"/>
    <p:sldLayoutId id="2147483749" r:id="rId25"/>
    <p:sldLayoutId id="2147483750" r:id="rId26"/>
    <p:sldLayoutId id="2147483751" r:id="rId27"/>
    <p:sldLayoutId id="2147483752" r:id="rId28"/>
    <p:sldLayoutId id="2147483753" r:id="rId29"/>
    <p:sldLayoutId id="2147483754" r:id="rId30"/>
    <p:sldLayoutId id="2147483755" r:id="rId3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Font typeface="HP Simplified" panose="020B0604020204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HP Simplified" panose="020B0604020204020204" pitchFamily="34" charset="0"/>
        <a:buChar char="–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548640" indent="-137160" algn="l" defTabSz="914400" rtl="0" eaLnBrk="1" latinLnBrk="0" hangingPunct="1">
        <a:lnSpc>
          <a:spcPct val="90000"/>
        </a:lnSpc>
        <a:spcBef>
          <a:spcPts val="600"/>
        </a:spcBef>
        <a:buFont typeface="HP Simplified" panose="020B0604020204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731520" indent="-13716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HP Simplified" panose="020B0604020204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868680" indent="-137160" algn="l" defTabSz="914400" rtl="0" eaLnBrk="1" latinLnBrk="0" hangingPunct="1">
        <a:lnSpc>
          <a:spcPct val="90000"/>
        </a:lnSpc>
        <a:spcBef>
          <a:spcPts val="600"/>
        </a:spcBef>
        <a:buFont typeface="HP Simplified" panose="020B0604020204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051560" indent="-13716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HP Simplified" panose="020B0604020204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188720" indent="-137160" algn="l" defTabSz="914400" rtl="0" eaLnBrk="1" latinLnBrk="0" hangingPunct="1">
        <a:lnSpc>
          <a:spcPct val="90000"/>
        </a:lnSpc>
        <a:spcBef>
          <a:spcPts val="600"/>
        </a:spcBef>
        <a:buFont typeface="HP Simplified" panose="020B0604020204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371600" indent="-13716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HP Simplified" panose="020B0604020204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554480" indent="-137160" algn="l" defTabSz="914400" rtl="0" eaLnBrk="1" latinLnBrk="0" hangingPunct="1">
        <a:lnSpc>
          <a:spcPct val="90000"/>
        </a:lnSpc>
        <a:spcBef>
          <a:spcPts val="600"/>
        </a:spcBef>
        <a:buFont typeface="HP Simplified" panose="020B0604020204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10972801" cy="762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 smtClean="0"/>
              <a:t>Master </a:t>
            </a:r>
            <a:r>
              <a:rPr lang="en-US" dirty="0" err="1" smtClean="0"/>
              <a:t>cím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95401"/>
            <a:ext cx="10972801" cy="48006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Master </a:t>
            </a:r>
            <a:r>
              <a:rPr lang="en-US" dirty="0" err="1" smtClean="0"/>
              <a:t>szövegstílus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 smtClean="0"/>
          </a:p>
          <a:p>
            <a:pPr lvl="1"/>
            <a:r>
              <a:rPr lang="en-US" dirty="0" err="1" smtClean="0"/>
              <a:t>Második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2"/>
            <a:r>
              <a:rPr lang="en-US" dirty="0" err="1" smtClean="0"/>
              <a:t>Harmadik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3"/>
            <a:r>
              <a:rPr lang="en-US" dirty="0" err="1" smtClean="0"/>
              <a:t>Negyedik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4"/>
            <a:r>
              <a:rPr lang="en-US" dirty="0" err="1" smtClean="0"/>
              <a:t>Ötödik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160000" y="6478524"/>
            <a:ext cx="812800" cy="219456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l">
              <a:defRPr sz="7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80C853A8-1CF5-4118-9D6D-C132E8FC53CB}" type="datetimeFigureOut">
              <a:rPr lang="en-US" smtClean="0">
                <a:solidFill>
                  <a:srgbClr val="FFFFFF">
                    <a:lumMod val="75000"/>
                  </a:srgbClr>
                </a:solidFill>
              </a:rPr>
              <a:pPr/>
              <a:t>11/20/2017</a:t>
            </a:fld>
            <a:endParaRPr lang="en-US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13601" y="6478524"/>
            <a:ext cx="2844800" cy="219456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l">
              <a:defRPr sz="7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endParaRPr lang="en-US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1667" y="6478524"/>
            <a:ext cx="304800" cy="219456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r">
              <a:defRPr sz="7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00DE720E-C72B-42F0-AD69-52D60E3C605E}" type="slidenum">
              <a:rPr lang="en-US" smtClean="0">
                <a:solidFill>
                  <a:srgbClr val="FFFFFF">
                    <a:lumMod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00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  <p:sldLayoutId id="2147483773" r:id="rId17"/>
    <p:sldLayoutId id="2147483774" r:id="rId18"/>
    <p:sldLayoutId id="2147483775" r:id="rId19"/>
    <p:sldLayoutId id="2147483776" r:id="rId20"/>
    <p:sldLayoutId id="2147483777" r:id="rId21"/>
    <p:sldLayoutId id="2147483778" r:id="rId22"/>
    <p:sldLayoutId id="2147483779" r:id="rId23"/>
    <p:sldLayoutId id="2147483780" r:id="rId24"/>
    <p:sldLayoutId id="2147483781" r:id="rId25"/>
    <p:sldLayoutId id="2147483782" r:id="rId26"/>
    <p:sldLayoutId id="2147483783" r:id="rId27"/>
    <p:sldLayoutId id="2147483784" r:id="rId28"/>
    <p:sldLayoutId id="2147483785" r:id="rId29"/>
    <p:sldLayoutId id="2147483786" r:id="rId30"/>
    <p:sldLayoutId id="2147483787" r:id="rId3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Font typeface="HP Simplified" panose="020B0604020204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HP Simplified" panose="020B0604020204020204" pitchFamily="34" charset="0"/>
        <a:buChar char="–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548640" indent="-137160" algn="l" defTabSz="914400" rtl="0" eaLnBrk="1" latinLnBrk="0" hangingPunct="1">
        <a:lnSpc>
          <a:spcPct val="90000"/>
        </a:lnSpc>
        <a:spcBef>
          <a:spcPts val="600"/>
        </a:spcBef>
        <a:buFont typeface="HP Simplified" panose="020B0604020204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731520" indent="-13716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HP Simplified" panose="020B0604020204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868680" indent="-137160" algn="l" defTabSz="914400" rtl="0" eaLnBrk="1" latinLnBrk="0" hangingPunct="1">
        <a:lnSpc>
          <a:spcPct val="90000"/>
        </a:lnSpc>
        <a:spcBef>
          <a:spcPts val="600"/>
        </a:spcBef>
        <a:buFont typeface="HP Simplified" panose="020B0604020204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051560" indent="-13716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HP Simplified" panose="020B0604020204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188720" indent="-137160" algn="l" defTabSz="914400" rtl="0" eaLnBrk="1" latinLnBrk="0" hangingPunct="1">
        <a:lnSpc>
          <a:spcPct val="90000"/>
        </a:lnSpc>
        <a:spcBef>
          <a:spcPts val="600"/>
        </a:spcBef>
        <a:buFont typeface="HP Simplified" panose="020B0604020204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371600" indent="-13716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HP Simplified" panose="020B0604020204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554480" indent="-137160" algn="l" defTabSz="914400" rtl="0" eaLnBrk="1" latinLnBrk="0" hangingPunct="1">
        <a:lnSpc>
          <a:spcPct val="90000"/>
        </a:lnSpc>
        <a:spcBef>
          <a:spcPts val="600"/>
        </a:spcBef>
        <a:buFont typeface="HP Simplified" panose="020B0604020204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da-reg@lpds.sztaki.hu" TargetMode="External"/><Relationship Id="rId2" Type="http://schemas.openxmlformats.org/officeDocument/2006/relationships/hyperlink" Target="https://data-avenue.eu/" TargetMode="External"/><Relationship Id="rId1" Type="http://schemas.openxmlformats.org/officeDocument/2006/relationships/slideLayout" Target="../slideLayouts/slideLayout6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18" Type="http://schemas.openxmlformats.org/officeDocument/2006/relationships/image" Target="../media/image3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17" Type="http://schemas.openxmlformats.org/officeDocument/2006/relationships/image" Target="../media/image33.png"/><Relationship Id="rId2" Type="http://schemas.openxmlformats.org/officeDocument/2006/relationships/image" Target="../media/image18.png"/><Relationship Id="rId16" Type="http://schemas.openxmlformats.org/officeDocument/2006/relationships/image" Target="../media/image32.png"/><Relationship Id="rId20" Type="http://schemas.openxmlformats.org/officeDocument/2006/relationships/image" Target="../media/image36.png"/><Relationship Id="rId1" Type="http://schemas.openxmlformats.org/officeDocument/2006/relationships/slideLayout" Target="../slideLayouts/slideLayout67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5" Type="http://schemas.openxmlformats.org/officeDocument/2006/relationships/image" Target="../media/image31.png"/><Relationship Id="rId10" Type="http://schemas.openxmlformats.org/officeDocument/2006/relationships/image" Target="../media/image26.png"/><Relationship Id="rId19" Type="http://schemas.openxmlformats.org/officeDocument/2006/relationships/image" Target="../media/image35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occopus.lpds.sztaki.hu/tutorials" TargetMode="External"/><Relationship Id="rId2" Type="http://schemas.openxmlformats.org/officeDocument/2006/relationships/hyperlink" Target="https://data-avenue.eu/" TargetMode="External"/><Relationship Id="rId1" Type="http://schemas.openxmlformats.org/officeDocument/2006/relationships/slideLayout" Target="../slideLayouts/slideLayout67.xml"/><Relationship Id="rId5" Type="http://schemas.openxmlformats.org/officeDocument/2006/relationships/image" Target="../media/image40.png"/><Relationship Id="rId4" Type="http://schemas.openxmlformats.org/officeDocument/2006/relationships/hyperlink" Target="https://cloud.mta.hu/felhasznalast-segito-szolgaltatasok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7.xml"/><Relationship Id="rId1" Type="http://schemas.openxmlformats.org/officeDocument/2006/relationships/themeOverride" Target="../theme/themeOverr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238" y="2341508"/>
            <a:ext cx="9144000" cy="1632363"/>
          </a:xfrm>
        </p:spPr>
        <p:txBody>
          <a:bodyPr/>
          <a:lstStyle/>
          <a:p>
            <a:pPr algn="ctr">
              <a:spcAft>
                <a:spcPts val="2400"/>
              </a:spcAft>
            </a:pPr>
            <a:r>
              <a:rPr lang="hu-HU" sz="4400" dirty="0"/>
              <a:t>Adatmozgatás az MTA </a:t>
            </a:r>
            <a:r>
              <a:rPr lang="hu-HU" sz="4400" dirty="0" err="1"/>
              <a:t>Cloudon</a:t>
            </a:r>
            <a:r>
              <a:rPr lang="hu-HU" sz="4400" dirty="0"/>
              <a:t> </a:t>
            </a:r>
            <a:r>
              <a:rPr lang="hu-HU" sz="4400" dirty="0" smtClean="0"/>
              <a:t>Data Avenue </a:t>
            </a:r>
            <a:r>
              <a:rPr lang="hu-HU" sz="4400" dirty="0" smtClean="0"/>
              <a:t>segítségével</a:t>
            </a:r>
            <a:r>
              <a:rPr lang="hu-HU" sz="4400" dirty="0"/>
              <a:t/>
            </a:r>
            <a:br>
              <a:rPr lang="hu-HU" sz="4400" dirty="0"/>
            </a:br>
            <a:r>
              <a:rPr lang="hu-HU" sz="2800" dirty="0" smtClean="0">
                <a:latin typeface="Arial"/>
                <a:cs typeface="Arial"/>
              </a:rPr>
              <a:t>MTA </a:t>
            </a:r>
            <a:r>
              <a:rPr lang="hu-HU" sz="2800" dirty="0" err="1">
                <a:latin typeface="Arial"/>
                <a:cs typeface="Arial"/>
              </a:rPr>
              <a:t>Cloud</a:t>
            </a:r>
            <a:r>
              <a:rPr lang="hu-HU" sz="2800" dirty="0">
                <a:latin typeface="Arial"/>
                <a:cs typeface="Arial"/>
              </a:rPr>
              <a:t> </a:t>
            </a:r>
            <a:r>
              <a:rPr lang="hu-HU" sz="2800" dirty="0" err="1">
                <a:latin typeface="Arial"/>
                <a:cs typeface="Arial"/>
              </a:rPr>
              <a:t>workshop</a:t>
            </a:r>
            <a:r>
              <a:rPr lang="hu-HU" sz="2800" dirty="0">
                <a:latin typeface="Arial"/>
                <a:cs typeface="Arial"/>
              </a:rPr>
              <a:t> 2017. november 21</a:t>
            </a:r>
            <a:r>
              <a:rPr lang="hu-HU" sz="2800" dirty="0" smtClean="0">
                <a:latin typeface="Arial"/>
                <a:cs typeface="Arial"/>
              </a:rPr>
              <a:t>.</a:t>
            </a:r>
            <a:endParaRPr lang="en-US" sz="4400" dirty="0">
              <a:latin typeface="Arial"/>
              <a:cs typeface="Arial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238" y="4349199"/>
            <a:ext cx="9144000" cy="2140502"/>
          </a:xfrm>
        </p:spPr>
        <p:txBody>
          <a:bodyPr/>
          <a:lstStyle/>
          <a:p>
            <a:pPr algn="ctr"/>
            <a:r>
              <a:rPr lang="hu-HU" b="1" dirty="0" smtClean="0">
                <a:latin typeface="Arial"/>
                <a:cs typeface="Arial"/>
              </a:rPr>
              <a:t>Nagy </a:t>
            </a:r>
            <a:r>
              <a:rPr lang="hu-HU" b="1" dirty="0" smtClean="0">
                <a:latin typeface="Arial"/>
                <a:cs typeface="Arial"/>
              </a:rPr>
              <a:t>Enikő</a:t>
            </a:r>
            <a:endParaRPr lang="en-US" b="1" dirty="0" smtClean="0">
              <a:latin typeface="Arial"/>
              <a:cs typeface="Arial"/>
            </a:endParaRPr>
          </a:p>
          <a:p>
            <a:pPr algn="ctr"/>
            <a:r>
              <a:rPr lang="hu-HU" sz="1600" dirty="0" err="1">
                <a:latin typeface="Arial"/>
                <a:cs typeface="Arial"/>
              </a:rPr>
              <a:t>n</a:t>
            </a:r>
            <a:r>
              <a:rPr lang="hu-HU" sz="1600" dirty="0" err="1" smtClean="0">
                <a:latin typeface="Arial"/>
                <a:cs typeface="Arial"/>
              </a:rPr>
              <a:t>agy.eniko</a:t>
            </a:r>
            <a:r>
              <a:rPr lang="hu-HU" sz="1600" dirty="0" smtClean="0">
                <a:latin typeface="Arial"/>
                <a:cs typeface="Arial"/>
              </a:rPr>
              <a:t>@</a:t>
            </a:r>
            <a:r>
              <a:rPr lang="hu-HU" sz="1600" dirty="0" err="1" smtClean="0">
                <a:latin typeface="Arial"/>
                <a:cs typeface="Arial"/>
              </a:rPr>
              <a:t>sztaki.mta.hu</a:t>
            </a:r>
            <a:endParaRPr lang="hu-HU" sz="1600" dirty="0" smtClean="0">
              <a:latin typeface="Arial"/>
              <a:cs typeface="Arial"/>
            </a:endParaRPr>
          </a:p>
          <a:p>
            <a:pPr algn="ctr"/>
            <a:r>
              <a:rPr lang="hu-HU" sz="1600" dirty="0">
                <a:latin typeface="Arial"/>
                <a:cs typeface="Arial"/>
              </a:rPr>
              <a:t>MTA </a:t>
            </a:r>
            <a:r>
              <a:rPr lang="hu-HU" sz="1600" dirty="0" err="1">
                <a:latin typeface="Arial"/>
                <a:cs typeface="Arial"/>
              </a:rPr>
              <a:t>Cloud</a:t>
            </a:r>
            <a:r>
              <a:rPr lang="hu-HU" sz="1600" dirty="0">
                <a:latin typeface="Arial"/>
                <a:cs typeface="Arial"/>
              </a:rPr>
              <a:t> </a:t>
            </a:r>
            <a:r>
              <a:rPr lang="hu-HU" sz="1600" dirty="0" smtClean="0">
                <a:latin typeface="Arial"/>
                <a:cs typeface="Arial"/>
              </a:rPr>
              <a:t>csapattag</a:t>
            </a:r>
          </a:p>
          <a:p>
            <a:pPr algn="ctr"/>
            <a:r>
              <a:rPr lang="hu-HU" sz="1600" dirty="0" smtClean="0">
                <a:latin typeface="Arial"/>
                <a:cs typeface="Arial"/>
              </a:rPr>
              <a:t>Szoftverfejlesztő</a:t>
            </a:r>
          </a:p>
          <a:p>
            <a:pPr algn="ctr">
              <a:spcBef>
                <a:spcPts val="2400"/>
              </a:spcBef>
            </a:pPr>
            <a:r>
              <a:rPr lang="hu-HU" b="1" dirty="0" smtClean="0">
                <a:latin typeface="Arial"/>
                <a:cs typeface="Arial"/>
              </a:rPr>
              <a:t>Hajnal Ákos</a:t>
            </a:r>
          </a:p>
          <a:p>
            <a:pPr algn="ctr"/>
            <a:r>
              <a:rPr lang="hu-HU" sz="1600" dirty="0" err="1" smtClean="0">
                <a:latin typeface="Arial"/>
                <a:cs typeface="Arial"/>
              </a:rPr>
              <a:t>hajnal.akos</a:t>
            </a:r>
            <a:r>
              <a:rPr lang="hu-HU" sz="1600" dirty="0" smtClean="0">
                <a:latin typeface="Arial"/>
                <a:cs typeface="Arial"/>
              </a:rPr>
              <a:t>@</a:t>
            </a:r>
            <a:r>
              <a:rPr lang="hu-HU" sz="1600" dirty="0" err="1" smtClean="0">
                <a:latin typeface="Arial"/>
                <a:cs typeface="Arial"/>
              </a:rPr>
              <a:t>sztaki.mta.hu</a:t>
            </a:r>
            <a:endParaRPr lang="hu-HU" sz="1600" dirty="0" smtClean="0">
              <a:latin typeface="Arial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16325" y="1508980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endParaRPr lang="en-US" dirty="0" err="1">
              <a:solidFill>
                <a:srgbClr val="254093"/>
              </a:solidFill>
            </a:endParaRPr>
          </a:p>
        </p:txBody>
      </p:sp>
      <p:pic>
        <p:nvPicPr>
          <p:cNvPr id="5" name="Picture 2" descr="C:\Users\Hernáth Szabolcs\Desktop\MTA_Cloud_A_Preview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131" y="238955"/>
            <a:ext cx="2939956" cy="172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6530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DataAvenue GUI</a:t>
            </a:r>
            <a:endParaRPr lang="en-GB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214318" y="2328398"/>
            <a:ext cx="6944854" cy="4065373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hu-HU" sz="2400" dirty="0" smtClean="0"/>
              <a:t>SZTAKI DataAvenue szolgáltatás </a:t>
            </a:r>
            <a:r>
              <a:rPr lang="hu-HU" sz="2400" dirty="0" err="1" smtClean="0"/>
              <a:t>GUI-val</a:t>
            </a:r>
            <a:endParaRPr lang="hu-HU" sz="2400" dirty="0" smtClean="0"/>
          </a:p>
          <a:p>
            <a:pPr>
              <a:spcAft>
                <a:spcPts val="600"/>
              </a:spcAft>
            </a:pPr>
            <a:r>
              <a:rPr lang="en-GB" sz="2400" dirty="0" smtClean="0">
                <a:hlinkClick r:id="rId2"/>
              </a:rPr>
              <a:t>https</a:t>
            </a:r>
            <a:r>
              <a:rPr lang="en-GB" sz="2400" dirty="0">
                <a:hlinkClick r:id="rId2"/>
              </a:rPr>
              <a:t>://data-avenue.eu</a:t>
            </a:r>
            <a:r>
              <a:rPr lang="en-GB" sz="2400" dirty="0" smtClean="0">
                <a:hlinkClick r:id="rId2"/>
              </a:rPr>
              <a:t>/</a:t>
            </a:r>
            <a:endParaRPr lang="hu-HU" sz="2400" dirty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400" dirty="0" smtClean="0"/>
              <a:t>Regisztrációs igény: </a:t>
            </a:r>
            <a:r>
              <a:rPr lang="hu-HU" sz="2400" dirty="0" err="1" smtClean="0">
                <a:hlinkClick r:id="rId3"/>
              </a:rPr>
              <a:t>da-reg</a:t>
            </a:r>
            <a:r>
              <a:rPr lang="hu-HU" sz="2400" dirty="0" smtClean="0">
                <a:hlinkClick r:id="rId3"/>
              </a:rPr>
              <a:t>@</a:t>
            </a:r>
            <a:r>
              <a:rPr lang="hu-HU" sz="2400" dirty="0" err="1" smtClean="0">
                <a:hlinkClick r:id="rId3"/>
              </a:rPr>
              <a:t>lpds.sztaki.hu</a:t>
            </a:r>
            <a:endParaRPr lang="hu-HU" sz="2400" dirty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400" dirty="0" err="1" smtClean="0"/>
              <a:t>Try</a:t>
            </a:r>
            <a:r>
              <a:rPr lang="hu-HU" sz="2400" dirty="0" smtClean="0"/>
              <a:t> </a:t>
            </a:r>
            <a:r>
              <a:rPr lang="hu-HU" sz="2400" dirty="0" err="1" smtClean="0"/>
              <a:t>it</a:t>
            </a:r>
            <a:r>
              <a:rPr lang="hu-HU" sz="2400" dirty="0" smtClean="0"/>
              <a:t> out &gt; </a:t>
            </a:r>
            <a:r>
              <a:rPr lang="hu-HU" sz="2400" dirty="0" err="1" smtClean="0"/>
              <a:t>Development</a:t>
            </a:r>
            <a:r>
              <a:rPr lang="hu-HU" sz="2400" dirty="0" smtClean="0"/>
              <a:t> </a:t>
            </a:r>
            <a:r>
              <a:rPr lang="hu-HU" sz="2400" dirty="0" smtClean="0"/>
              <a:t>version</a:t>
            </a:r>
            <a:endParaRPr lang="hu-HU" sz="2400" dirty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400" dirty="0" err="1" smtClean="0"/>
              <a:t>Demo</a:t>
            </a:r>
            <a:endParaRPr lang="en-GB" sz="2400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 rotWithShape="1">
          <a:blip r:embed="rId4"/>
          <a:srcRect l="13360" t="2697" r="55469" b="3648"/>
          <a:stretch/>
        </p:blipFill>
        <p:spPr>
          <a:xfrm rot="215099">
            <a:off x="6488608" y="1334951"/>
            <a:ext cx="5161909" cy="50972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Kép 3"/>
          <p:cNvPicPr>
            <a:picLocks noChangeAspect="1"/>
          </p:cNvPicPr>
          <p:nvPr/>
        </p:nvPicPr>
        <p:blipFill rotWithShape="1">
          <a:blip r:embed="rId5"/>
          <a:srcRect t="3154" b="4744"/>
          <a:stretch/>
        </p:blipFill>
        <p:spPr>
          <a:xfrm rot="203576">
            <a:off x="6493755" y="1205327"/>
            <a:ext cx="5686317" cy="5557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7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7415" y="128376"/>
            <a:ext cx="6910180" cy="648000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7415" y="128376"/>
            <a:ext cx="6840000" cy="6491856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7693" y="336788"/>
            <a:ext cx="6840000" cy="6401105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06137" y="411106"/>
            <a:ext cx="6840000" cy="6381303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34413" y="335451"/>
            <a:ext cx="6840000" cy="6368741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06392" y="337478"/>
            <a:ext cx="6840000" cy="6387601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99323" y="322022"/>
            <a:ext cx="6840000" cy="6375015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69503" y="349449"/>
            <a:ext cx="6840000" cy="6368741"/>
          </a:xfrm>
          <a:prstGeom prst="rect">
            <a:avLst/>
          </a:prstGeom>
        </p:spPr>
      </p:pic>
      <p:pic>
        <p:nvPicPr>
          <p:cNvPr id="13" name="Kép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20275" y="306020"/>
            <a:ext cx="6840000" cy="6381753"/>
          </a:xfrm>
          <a:prstGeom prst="rect">
            <a:avLst/>
          </a:prstGeom>
        </p:spPr>
      </p:pic>
      <p:pic>
        <p:nvPicPr>
          <p:cNvPr id="15" name="Kép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934413" y="314634"/>
            <a:ext cx="6840000" cy="6388492"/>
          </a:xfrm>
          <a:prstGeom prst="rect">
            <a:avLst/>
          </a:prstGeom>
        </p:spPr>
      </p:pic>
      <p:pic>
        <p:nvPicPr>
          <p:cNvPr id="17" name="Kép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113277" y="444821"/>
            <a:ext cx="6840000" cy="6367345"/>
          </a:xfrm>
          <a:prstGeom prst="rect">
            <a:avLst/>
          </a:prstGeom>
        </p:spPr>
      </p:pic>
      <p:pic>
        <p:nvPicPr>
          <p:cNvPr id="18" name="Kép 17"/>
          <p:cNvPicPr>
            <a:picLocks noChangeAspect="1"/>
          </p:cNvPicPr>
          <p:nvPr/>
        </p:nvPicPr>
        <p:blipFill rotWithShape="1">
          <a:blip r:embed="rId13"/>
          <a:srcRect b="1515"/>
          <a:stretch/>
        </p:blipFill>
        <p:spPr>
          <a:xfrm>
            <a:off x="3113277" y="306020"/>
            <a:ext cx="5757254" cy="6480000"/>
          </a:xfrm>
          <a:prstGeom prst="rect">
            <a:avLst/>
          </a:prstGeom>
        </p:spPr>
      </p:pic>
      <p:pic>
        <p:nvPicPr>
          <p:cNvPr id="19" name="Kép 1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143187" y="253399"/>
            <a:ext cx="5760000" cy="6496826"/>
          </a:xfrm>
          <a:prstGeom prst="rect">
            <a:avLst/>
          </a:prstGeom>
        </p:spPr>
      </p:pic>
      <p:pic>
        <p:nvPicPr>
          <p:cNvPr id="20" name="Kép 1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079418" y="310049"/>
            <a:ext cx="5760000" cy="6581836"/>
          </a:xfrm>
          <a:prstGeom prst="rect">
            <a:avLst/>
          </a:prstGeom>
        </p:spPr>
      </p:pic>
      <p:pic>
        <p:nvPicPr>
          <p:cNvPr id="14" name="Kép 13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165541" y="109969"/>
            <a:ext cx="6355325" cy="6729624"/>
          </a:xfrm>
          <a:prstGeom prst="rect">
            <a:avLst/>
          </a:prstGeom>
        </p:spPr>
      </p:pic>
      <p:pic>
        <p:nvPicPr>
          <p:cNvPr id="21" name="Kép 20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85208" y="148511"/>
            <a:ext cx="6393451" cy="6858000"/>
          </a:xfrm>
          <a:prstGeom prst="rect">
            <a:avLst/>
          </a:prstGeom>
        </p:spPr>
      </p:pic>
      <p:pic>
        <p:nvPicPr>
          <p:cNvPr id="23" name="Kép 22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134428" y="120029"/>
            <a:ext cx="6216693" cy="6660743"/>
          </a:xfrm>
          <a:prstGeom prst="rect">
            <a:avLst/>
          </a:prstGeom>
        </p:spPr>
      </p:pic>
      <p:pic>
        <p:nvPicPr>
          <p:cNvPr id="25" name="Kép 24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391165" y="176503"/>
            <a:ext cx="6149771" cy="6451600"/>
          </a:xfrm>
          <a:prstGeom prst="rect">
            <a:avLst/>
          </a:prstGeom>
        </p:spPr>
      </p:pic>
      <p:sp>
        <p:nvSpPr>
          <p:cNvPr id="2" name="Henger 1"/>
          <p:cNvSpPr/>
          <p:nvPr/>
        </p:nvSpPr>
        <p:spPr>
          <a:xfrm>
            <a:off x="655543" y="2045940"/>
            <a:ext cx="1482811" cy="1441621"/>
          </a:xfrm>
          <a:prstGeom prst="can">
            <a:avLst/>
          </a:prstGeom>
          <a:ln w="1905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hu-HU" dirty="0" smtClean="0"/>
              <a:t>AMAZON S3 STORAGE</a:t>
            </a:r>
            <a:endParaRPr lang="en-GB" dirty="0" smtClean="0"/>
          </a:p>
        </p:txBody>
      </p:sp>
      <p:sp>
        <p:nvSpPr>
          <p:cNvPr id="22" name="Henger 21"/>
          <p:cNvSpPr/>
          <p:nvPr/>
        </p:nvSpPr>
        <p:spPr>
          <a:xfrm>
            <a:off x="10246440" y="2339394"/>
            <a:ext cx="1669977" cy="1441621"/>
          </a:xfrm>
          <a:prstGeom prst="can">
            <a:avLst/>
          </a:prstGeom>
          <a:ln w="1905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hu-HU" dirty="0" smtClean="0"/>
              <a:t>MTA CLOUD</a:t>
            </a:r>
            <a:br>
              <a:rPr lang="hu-HU" dirty="0" smtClean="0"/>
            </a:br>
            <a:r>
              <a:rPr lang="hu-HU" dirty="0" smtClean="0"/>
              <a:t> S3 STORAGE</a:t>
            </a:r>
            <a:endParaRPr lang="en-GB" dirty="0" smtClean="0"/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352015" y="5168231"/>
            <a:ext cx="1689769" cy="1689769"/>
          </a:xfrm>
          <a:prstGeom prst="rect">
            <a:avLst/>
          </a:prstGeom>
        </p:spPr>
      </p:pic>
      <p:sp>
        <p:nvSpPr>
          <p:cNvPr id="16" name="Felfelé nyíl 15"/>
          <p:cNvSpPr/>
          <p:nvPr/>
        </p:nvSpPr>
        <p:spPr>
          <a:xfrm>
            <a:off x="10645629" y="4135772"/>
            <a:ext cx="822121" cy="964734"/>
          </a:xfrm>
          <a:prstGeom prst="upArrow">
            <a:avLst/>
          </a:prstGeom>
          <a:ln w="1905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GB" dirty="0" smtClean="0"/>
          </a:p>
        </p:txBody>
      </p:sp>
      <p:sp>
        <p:nvSpPr>
          <p:cNvPr id="24" name="Felfelé nyíl 23"/>
          <p:cNvSpPr/>
          <p:nvPr/>
        </p:nvSpPr>
        <p:spPr>
          <a:xfrm rot="16200000">
            <a:off x="6072200" y="-2159281"/>
            <a:ext cx="634605" cy="8194824"/>
          </a:xfrm>
          <a:prstGeom prst="upArrow">
            <a:avLst/>
          </a:prstGeom>
          <a:ln w="1905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690209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2" grpId="0" animBg="1"/>
      <p:bldP spid="16" grpId="0" animBg="1"/>
      <p:bldP spid="16" grpId="1" animBg="1"/>
      <p:bldP spid="24" grpId="0" animBg="1"/>
      <p:bldP spid="24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Data Avenue REST API</a:t>
            </a:r>
            <a:endParaRPr lang="en-GB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09600" y="1219200"/>
            <a:ext cx="11231880" cy="5321808"/>
          </a:xfrm>
        </p:spPr>
        <p:txBody>
          <a:bodyPr/>
          <a:lstStyle/>
          <a:p>
            <a:r>
              <a:rPr lang="hu-HU" sz="2400" dirty="0" smtClean="0"/>
              <a:t>Paraméterek küldése: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</a:rPr>
              <a:t>Access key (</a:t>
            </a:r>
            <a:r>
              <a:rPr lang="en-GB" sz="2000" dirty="0" smtClean="0">
                <a:solidFill>
                  <a:schemeClr val="tx1"/>
                </a:solidFill>
              </a:rPr>
              <a:t>t</a:t>
            </a:r>
            <a:r>
              <a:rPr lang="hu-HU" sz="2000" dirty="0" err="1" smtClean="0">
                <a:solidFill>
                  <a:schemeClr val="tx1"/>
                </a:solidFill>
              </a:rPr>
              <a:t>icket</a:t>
            </a:r>
            <a:r>
              <a:rPr lang="hu-HU" sz="2000" dirty="0">
                <a:solidFill>
                  <a:schemeClr val="tx1"/>
                </a:solidFill>
              </a:rPr>
              <a:t>: „</a:t>
            </a:r>
            <a:r>
              <a:rPr lang="hu-HU" sz="2000" dirty="0" err="1">
                <a:solidFill>
                  <a:schemeClr val="tx1"/>
                </a:solidFill>
              </a:rPr>
              <a:t>X-Key</a:t>
            </a:r>
            <a:r>
              <a:rPr lang="hu-HU" sz="2000" dirty="0">
                <a:solidFill>
                  <a:schemeClr val="tx1"/>
                </a:solidFill>
              </a:rPr>
              <a:t>” </a:t>
            </a:r>
            <a:r>
              <a:rPr lang="hu-HU" sz="2000" dirty="0" err="1" smtClean="0">
                <a:solidFill>
                  <a:schemeClr val="tx1"/>
                </a:solidFill>
              </a:rPr>
              <a:t>header</a:t>
            </a:r>
            <a:r>
              <a:rPr lang="hu-HU" sz="2000" dirty="0" smtClean="0">
                <a:solidFill>
                  <a:schemeClr val="tx1"/>
                </a:solidFill>
              </a:rPr>
              <a:t>)</a:t>
            </a:r>
            <a:endParaRPr lang="en-GB" sz="2000" dirty="0">
              <a:solidFill>
                <a:schemeClr val="tx1"/>
              </a:solidFill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</a:rPr>
              <a:t>URI </a:t>
            </a:r>
            <a:r>
              <a:rPr lang="hu-HU" sz="2000" dirty="0" smtClean="0">
                <a:solidFill>
                  <a:schemeClr val="tx1"/>
                </a:solidFill>
              </a:rPr>
              <a:t>( Data Avenue hitelesítés)</a:t>
            </a:r>
            <a:endParaRPr lang="en-GB" sz="2000" dirty="0">
              <a:solidFill>
                <a:schemeClr val="tx1"/>
              </a:solidFill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hu-HU" sz="2000" dirty="0" smtClean="0">
                <a:solidFill>
                  <a:schemeClr val="tx1"/>
                </a:solidFill>
              </a:rPr>
              <a:t>Hitelesítő adatok </a:t>
            </a:r>
            <a:r>
              <a:rPr lang="en-GB" sz="2000" dirty="0" smtClean="0">
                <a:solidFill>
                  <a:schemeClr val="tx1"/>
                </a:solidFill>
              </a:rPr>
              <a:t>(</a:t>
            </a:r>
            <a:r>
              <a:rPr lang="hu-HU" sz="2000" dirty="0" smtClean="0">
                <a:solidFill>
                  <a:schemeClr val="tx1"/>
                </a:solidFill>
              </a:rPr>
              <a:t>jelszavak</a:t>
            </a:r>
            <a:r>
              <a:rPr lang="en-GB" sz="2000" dirty="0" smtClean="0">
                <a:solidFill>
                  <a:schemeClr val="tx1"/>
                </a:solidFill>
              </a:rPr>
              <a:t>, </a:t>
            </a:r>
            <a:r>
              <a:rPr lang="en-GB" sz="2000" dirty="0" err="1" smtClean="0">
                <a:solidFill>
                  <a:schemeClr val="tx1"/>
                </a:solidFill>
              </a:rPr>
              <a:t>proxi</a:t>
            </a:r>
            <a:r>
              <a:rPr lang="hu-HU" sz="2000" dirty="0">
                <a:solidFill>
                  <a:schemeClr val="tx1"/>
                </a:solidFill>
              </a:rPr>
              <a:t>k</a:t>
            </a:r>
            <a:r>
              <a:rPr lang="en-GB" sz="2000" dirty="0" smtClean="0">
                <a:solidFill>
                  <a:schemeClr val="tx1"/>
                </a:solidFill>
              </a:rPr>
              <a:t>) </a:t>
            </a:r>
            <a:endParaRPr lang="hu-HU" sz="2000" dirty="0" smtClean="0">
              <a:solidFill>
                <a:schemeClr val="tx1"/>
              </a:solidFill>
            </a:endParaRPr>
          </a:p>
          <a:p>
            <a:pPr marL="800100" lvl="2" indent="-342900">
              <a:buFont typeface="Arial" panose="020B0604020202020204" pitchFamily="34" charset="0"/>
              <a:buChar char="•"/>
            </a:pPr>
            <a:r>
              <a:rPr lang="hu-HU" dirty="0">
                <a:solidFill>
                  <a:schemeClr val="tx1"/>
                </a:solidFill>
              </a:rPr>
              <a:t>SFTP: </a:t>
            </a:r>
            <a:r>
              <a:rPr lang="hu-HU" dirty="0" err="1" smtClean="0">
                <a:solidFill>
                  <a:schemeClr val="tx1"/>
                </a:solidFill>
              </a:rPr>
              <a:t>X-username</a:t>
            </a:r>
            <a:r>
              <a:rPr lang="hu-HU" dirty="0" smtClean="0">
                <a:solidFill>
                  <a:schemeClr val="tx1"/>
                </a:solidFill>
              </a:rPr>
              <a:t>: </a:t>
            </a:r>
            <a:r>
              <a:rPr lang="hu-HU" dirty="0" err="1" smtClean="0">
                <a:solidFill>
                  <a:schemeClr val="tx1"/>
                </a:solidFill>
              </a:rPr>
              <a:t>Username</a:t>
            </a:r>
            <a:r>
              <a:rPr lang="hu-HU" dirty="0" smtClean="0">
                <a:solidFill>
                  <a:schemeClr val="tx1"/>
                </a:solidFill>
              </a:rPr>
              <a:t>, </a:t>
            </a:r>
            <a:r>
              <a:rPr lang="hu-HU" dirty="0" err="1" smtClean="0">
                <a:solidFill>
                  <a:schemeClr val="tx1"/>
                </a:solidFill>
              </a:rPr>
              <a:t>X-Password</a:t>
            </a:r>
            <a:r>
              <a:rPr lang="hu-HU" dirty="0" smtClean="0">
                <a:solidFill>
                  <a:schemeClr val="tx1"/>
                </a:solidFill>
              </a:rPr>
              <a:t>: </a:t>
            </a:r>
            <a:r>
              <a:rPr lang="hu-HU" dirty="0" err="1">
                <a:solidFill>
                  <a:schemeClr val="tx1"/>
                </a:solidFill>
              </a:rPr>
              <a:t>p</a:t>
            </a:r>
            <a:r>
              <a:rPr lang="hu-HU" dirty="0" err="1" smtClean="0">
                <a:solidFill>
                  <a:schemeClr val="tx1"/>
                </a:solidFill>
              </a:rPr>
              <a:t>assword</a:t>
            </a:r>
            <a:r>
              <a:rPr lang="hu-HU" dirty="0" smtClean="0">
                <a:solidFill>
                  <a:schemeClr val="tx1"/>
                </a:solidFill>
              </a:rPr>
              <a:t> </a:t>
            </a:r>
            <a:endParaRPr lang="hu-HU" dirty="0">
              <a:solidFill>
                <a:schemeClr val="tx1"/>
              </a:solidFill>
            </a:endParaRPr>
          </a:p>
          <a:p>
            <a:pPr marL="800100" lvl="2" indent="-342900">
              <a:buFont typeface="Arial" panose="020B0604020202020204" pitchFamily="34" charset="0"/>
              <a:buChar char="•"/>
            </a:pPr>
            <a:r>
              <a:rPr lang="hu-HU" dirty="0">
                <a:solidFill>
                  <a:schemeClr val="tx1"/>
                </a:solidFill>
              </a:rPr>
              <a:t>S3: </a:t>
            </a:r>
            <a:r>
              <a:rPr lang="hu-HU" dirty="0" err="1">
                <a:solidFill>
                  <a:schemeClr val="tx1"/>
                </a:solidFill>
              </a:rPr>
              <a:t>X-username</a:t>
            </a:r>
            <a:r>
              <a:rPr lang="hu-HU" dirty="0">
                <a:solidFill>
                  <a:schemeClr val="tx1"/>
                </a:solidFill>
              </a:rPr>
              <a:t>: Access </a:t>
            </a:r>
            <a:r>
              <a:rPr lang="hu-HU" dirty="0" err="1">
                <a:solidFill>
                  <a:schemeClr val="tx1"/>
                </a:solidFill>
              </a:rPr>
              <a:t>key</a:t>
            </a:r>
            <a:r>
              <a:rPr lang="hu-HU" dirty="0">
                <a:solidFill>
                  <a:schemeClr val="tx1"/>
                </a:solidFill>
              </a:rPr>
              <a:t>, </a:t>
            </a:r>
            <a:r>
              <a:rPr lang="hu-HU" dirty="0" err="1">
                <a:solidFill>
                  <a:schemeClr val="tx1"/>
                </a:solidFill>
              </a:rPr>
              <a:t>X-Password</a:t>
            </a:r>
            <a:r>
              <a:rPr lang="hu-HU" dirty="0">
                <a:solidFill>
                  <a:schemeClr val="tx1"/>
                </a:solidFill>
              </a:rPr>
              <a:t>: </a:t>
            </a:r>
            <a:r>
              <a:rPr lang="hu-HU" dirty="0" err="1">
                <a:solidFill>
                  <a:schemeClr val="tx1"/>
                </a:solidFill>
              </a:rPr>
              <a:t>secret</a:t>
            </a:r>
            <a:r>
              <a:rPr lang="hu-HU" dirty="0">
                <a:solidFill>
                  <a:schemeClr val="tx1"/>
                </a:solidFill>
              </a:rPr>
              <a:t> </a:t>
            </a:r>
            <a:r>
              <a:rPr lang="hu-HU" dirty="0" err="1" smtClean="0">
                <a:solidFill>
                  <a:schemeClr val="tx1"/>
                </a:solidFill>
              </a:rPr>
              <a:t>key</a:t>
            </a:r>
            <a:endParaRPr lang="hu-HU" dirty="0">
              <a:solidFill>
                <a:schemeClr val="tx1"/>
              </a:solidFill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chemeClr val="tx1"/>
                </a:solidFill>
              </a:rPr>
              <a:t>Egyéb bemenő adatok (pld.: erőforrások)</a:t>
            </a:r>
          </a:p>
          <a:p>
            <a:pPr marL="800100" lvl="2" indent="-342900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chemeClr val="tx1"/>
                </a:solidFill>
              </a:rPr>
              <a:t>pld:.: /rest/</a:t>
            </a:r>
            <a:r>
              <a:rPr lang="hu-HU" dirty="0" err="1" smtClean="0">
                <a:solidFill>
                  <a:schemeClr val="tx1"/>
                </a:solidFill>
              </a:rPr>
              <a:t>directory</a:t>
            </a:r>
            <a:r>
              <a:rPr lang="hu-HU" dirty="0" smtClean="0">
                <a:solidFill>
                  <a:schemeClr val="tx1"/>
                </a:solidFill>
              </a:rPr>
              <a:t> </a:t>
            </a:r>
          </a:p>
          <a:p>
            <a:pPr marL="1200150" lvl="2" indent="-28575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</a:rPr>
              <a:t>GET: </a:t>
            </a:r>
            <a:r>
              <a:rPr lang="hu-HU" dirty="0" smtClean="0">
                <a:solidFill>
                  <a:schemeClr val="tx1"/>
                </a:solidFill>
              </a:rPr>
              <a:t>könyvtár </a:t>
            </a:r>
            <a:r>
              <a:rPr lang="hu-HU" dirty="0">
                <a:solidFill>
                  <a:srgbClr val="008B2C"/>
                </a:solidFill>
              </a:rPr>
              <a:t>ki</a:t>
            </a:r>
            <a:r>
              <a:rPr lang="en-US" dirty="0" smtClean="0">
                <a:solidFill>
                  <a:srgbClr val="008B2C"/>
                </a:solidFill>
              </a:rPr>
              <a:t>list</a:t>
            </a:r>
            <a:r>
              <a:rPr lang="hu-HU" dirty="0" smtClean="0">
                <a:solidFill>
                  <a:srgbClr val="008B2C"/>
                </a:solidFill>
              </a:rPr>
              <a:t>ázása, </a:t>
            </a:r>
            <a:r>
              <a:rPr lang="en-US" b="1" dirty="0" smtClean="0">
                <a:solidFill>
                  <a:schemeClr val="tx1"/>
                </a:solidFill>
              </a:rPr>
              <a:t>POST</a:t>
            </a:r>
            <a:r>
              <a:rPr lang="en-US" b="1" dirty="0">
                <a:solidFill>
                  <a:schemeClr val="tx1"/>
                </a:solidFill>
              </a:rPr>
              <a:t>: </a:t>
            </a:r>
            <a:r>
              <a:rPr lang="hu-HU" dirty="0" smtClean="0">
                <a:solidFill>
                  <a:schemeClr val="tx1"/>
                </a:solidFill>
              </a:rPr>
              <a:t>könyvtár </a:t>
            </a:r>
            <a:r>
              <a:rPr lang="hu-HU" dirty="0" smtClean="0">
                <a:solidFill>
                  <a:srgbClr val="008B2C"/>
                </a:solidFill>
              </a:rPr>
              <a:t>létrehozása, </a:t>
            </a:r>
            <a:r>
              <a:rPr lang="en-US" b="1" dirty="0" smtClean="0">
                <a:solidFill>
                  <a:schemeClr val="tx1"/>
                </a:solidFill>
              </a:rPr>
              <a:t>DELETE</a:t>
            </a:r>
            <a:r>
              <a:rPr lang="en-US" b="1" dirty="0">
                <a:solidFill>
                  <a:schemeClr val="tx1"/>
                </a:solidFill>
              </a:rPr>
              <a:t>: </a:t>
            </a:r>
            <a:r>
              <a:rPr lang="hu-HU" dirty="0" smtClean="0">
                <a:solidFill>
                  <a:schemeClr val="tx1"/>
                </a:solidFill>
              </a:rPr>
              <a:t>könyvtár </a:t>
            </a:r>
            <a:r>
              <a:rPr lang="hu-HU" dirty="0">
                <a:solidFill>
                  <a:srgbClr val="008B2C"/>
                </a:solidFill>
              </a:rPr>
              <a:t>törlése </a:t>
            </a:r>
            <a:r>
              <a:rPr lang="hu-HU" dirty="0" smtClean="0">
                <a:solidFill>
                  <a:schemeClr val="tx1"/>
                </a:solidFill>
              </a:rPr>
              <a:t>(rekurzívan)</a:t>
            </a:r>
            <a:endParaRPr lang="en-US" dirty="0">
              <a:solidFill>
                <a:schemeClr val="tx1"/>
              </a:solidFill>
            </a:endParaRPr>
          </a:p>
          <a:p>
            <a:pPr marL="0" lvl="1"/>
            <a:r>
              <a:rPr lang="hu-HU" sz="2000" dirty="0" smtClean="0">
                <a:solidFill>
                  <a:schemeClr val="tx1"/>
                </a:solidFill>
              </a:rPr>
              <a:t>Példa </a:t>
            </a:r>
            <a:r>
              <a:rPr lang="hu-HU" sz="2000" dirty="0" smtClean="0">
                <a:solidFill>
                  <a:schemeClr val="tx1"/>
                </a:solidFill>
              </a:rPr>
              <a:t>1MB feltöltésére:</a:t>
            </a:r>
          </a:p>
          <a:p>
            <a:pPr marL="0" lvl="1"/>
            <a:r>
              <a:rPr lang="hu-HU" sz="1600" dirty="0" smtClean="0">
                <a:solidFill>
                  <a:schemeClr val="tx1"/>
                </a:solidFill>
              </a:rPr>
              <a:t>$ </a:t>
            </a:r>
            <a:r>
              <a:rPr lang="hu-HU" sz="1600" dirty="0" err="1" smtClean="0">
                <a:solidFill>
                  <a:schemeClr val="tx1"/>
                </a:solidFill>
              </a:rPr>
              <a:t>curl</a:t>
            </a:r>
            <a:r>
              <a:rPr lang="hu-HU" sz="1600" dirty="0" smtClean="0">
                <a:solidFill>
                  <a:schemeClr val="tx1"/>
                </a:solidFill>
              </a:rPr>
              <a:t> </a:t>
            </a:r>
            <a:r>
              <a:rPr lang="hu-HU" sz="1600" dirty="0" err="1">
                <a:solidFill>
                  <a:schemeClr val="tx1"/>
                </a:solidFill>
              </a:rPr>
              <a:t>-k</a:t>
            </a:r>
            <a:r>
              <a:rPr lang="hu-HU" sz="1600" dirty="0">
                <a:solidFill>
                  <a:schemeClr val="tx1"/>
                </a:solidFill>
              </a:rPr>
              <a:t> </a:t>
            </a:r>
            <a:r>
              <a:rPr lang="hu-HU" sz="1600" dirty="0" err="1">
                <a:solidFill>
                  <a:schemeClr val="tx1"/>
                </a:solidFill>
              </a:rPr>
              <a:t>-f</a:t>
            </a:r>
            <a:r>
              <a:rPr lang="hu-HU" sz="1600" dirty="0">
                <a:solidFill>
                  <a:schemeClr val="tx1"/>
                </a:solidFill>
              </a:rPr>
              <a:t> </a:t>
            </a:r>
            <a:r>
              <a:rPr lang="hu-HU" sz="1600" dirty="0" err="1">
                <a:solidFill>
                  <a:schemeClr val="tx1"/>
                </a:solidFill>
              </a:rPr>
              <a:t>-sS</a:t>
            </a:r>
            <a:r>
              <a:rPr lang="hu-HU" sz="1600" dirty="0">
                <a:solidFill>
                  <a:schemeClr val="tx1"/>
                </a:solidFill>
              </a:rPr>
              <a:t> </a:t>
            </a:r>
            <a:r>
              <a:rPr lang="hu-HU" sz="1600" dirty="0" err="1">
                <a:solidFill>
                  <a:schemeClr val="tx1"/>
                </a:solidFill>
              </a:rPr>
              <a:t>-o</a:t>
            </a:r>
            <a:r>
              <a:rPr lang="hu-HU" sz="1600" dirty="0">
                <a:solidFill>
                  <a:schemeClr val="tx1"/>
                </a:solidFill>
              </a:rPr>
              <a:t> /</a:t>
            </a:r>
            <a:r>
              <a:rPr lang="hu-HU" sz="1600" dirty="0" err="1">
                <a:solidFill>
                  <a:schemeClr val="tx1"/>
                </a:solidFill>
              </a:rPr>
              <a:t>dev</a:t>
            </a:r>
            <a:r>
              <a:rPr lang="hu-HU" sz="1600" dirty="0">
                <a:solidFill>
                  <a:schemeClr val="tx1"/>
                </a:solidFill>
              </a:rPr>
              <a:t>/null -H '</a:t>
            </a:r>
            <a:r>
              <a:rPr lang="hu-HU" sz="1600" b="1" dirty="0" err="1">
                <a:solidFill>
                  <a:schemeClr val="tx1"/>
                </a:solidFill>
              </a:rPr>
              <a:t>X-Key</a:t>
            </a:r>
            <a:r>
              <a:rPr lang="hu-HU" sz="1600" dirty="0">
                <a:solidFill>
                  <a:schemeClr val="tx1"/>
                </a:solidFill>
              </a:rPr>
              <a:t>: 1a7e159a-ffd8-49c8-8b40-549870c70e73' -H '</a:t>
            </a:r>
            <a:r>
              <a:rPr lang="hu-HU" sz="1600" b="1" dirty="0" err="1">
                <a:solidFill>
                  <a:schemeClr val="tx1"/>
                </a:solidFill>
              </a:rPr>
              <a:t>X-Username</a:t>
            </a:r>
            <a:r>
              <a:rPr lang="hu-HU" sz="1600" dirty="0">
                <a:solidFill>
                  <a:schemeClr val="tx1"/>
                </a:solidFill>
              </a:rPr>
              <a:t>: 9X9HD1F6W46X6DKJNPVI' -H '</a:t>
            </a:r>
            <a:r>
              <a:rPr lang="hu-HU" sz="1600" b="1" dirty="0" err="1">
                <a:solidFill>
                  <a:schemeClr val="tx1"/>
                </a:solidFill>
              </a:rPr>
              <a:t>X-Password</a:t>
            </a:r>
            <a:r>
              <a:rPr lang="hu-HU" sz="1600" dirty="0">
                <a:solidFill>
                  <a:schemeClr val="tx1"/>
                </a:solidFill>
              </a:rPr>
              <a:t>: dT938kYI7kdhWLPkfpwzgvsVQ8M3EQwPi6cVnfxe' -X </a:t>
            </a:r>
            <a:r>
              <a:rPr lang="hu-HU" sz="1600" b="1" dirty="0">
                <a:solidFill>
                  <a:schemeClr val="tx1"/>
                </a:solidFill>
              </a:rPr>
              <a:t>POST</a:t>
            </a:r>
            <a:r>
              <a:rPr lang="hu-HU" sz="1600" dirty="0">
                <a:solidFill>
                  <a:schemeClr val="tx1"/>
                </a:solidFill>
              </a:rPr>
              <a:t> -H '</a:t>
            </a:r>
            <a:r>
              <a:rPr lang="hu-HU" sz="1600" b="1" dirty="0">
                <a:solidFill>
                  <a:schemeClr val="tx1"/>
                </a:solidFill>
              </a:rPr>
              <a:t>X-URI</a:t>
            </a:r>
            <a:r>
              <a:rPr lang="hu-HU" sz="1600" dirty="0">
                <a:solidFill>
                  <a:schemeClr val="tx1"/>
                </a:solidFill>
              </a:rPr>
              <a:t>: s3://193.224.59.248:80/</a:t>
            </a:r>
            <a:r>
              <a:rPr lang="hu-HU" sz="1600" dirty="0" err="1">
                <a:solidFill>
                  <a:schemeClr val="tx1"/>
                </a:solidFill>
              </a:rPr>
              <a:t>akos</a:t>
            </a:r>
            <a:r>
              <a:rPr lang="hu-HU" sz="1600" dirty="0">
                <a:solidFill>
                  <a:schemeClr val="tx1"/>
                </a:solidFill>
              </a:rPr>
              <a:t>/1MB.dat' -H '</a:t>
            </a:r>
            <a:r>
              <a:rPr lang="hu-HU" sz="1600" dirty="0" err="1">
                <a:solidFill>
                  <a:schemeClr val="tx1"/>
                </a:solidFill>
              </a:rPr>
              <a:t>Content-Type</a:t>
            </a:r>
            <a:r>
              <a:rPr lang="hu-HU" sz="1600" dirty="0">
                <a:solidFill>
                  <a:schemeClr val="tx1"/>
                </a:solidFill>
              </a:rPr>
              <a:t>: </a:t>
            </a:r>
            <a:r>
              <a:rPr lang="hu-HU" sz="1600" dirty="0" err="1">
                <a:solidFill>
                  <a:schemeClr val="tx1"/>
                </a:solidFill>
              </a:rPr>
              <a:t>application</a:t>
            </a:r>
            <a:r>
              <a:rPr lang="hu-HU" sz="1600" dirty="0">
                <a:solidFill>
                  <a:schemeClr val="tx1"/>
                </a:solidFill>
              </a:rPr>
              <a:t>/</a:t>
            </a:r>
            <a:r>
              <a:rPr lang="hu-HU" sz="1600" dirty="0" err="1">
                <a:solidFill>
                  <a:schemeClr val="tx1"/>
                </a:solidFill>
              </a:rPr>
              <a:t>octet-stream</a:t>
            </a:r>
            <a:r>
              <a:rPr lang="hu-HU" sz="1600" dirty="0">
                <a:solidFill>
                  <a:schemeClr val="tx1"/>
                </a:solidFill>
              </a:rPr>
              <a:t>' </a:t>
            </a:r>
            <a:r>
              <a:rPr lang="hu-HU" sz="1600" dirty="0" err="1">
                <a:solidFill>
                  <a:schemeClr val="tx1"/>
                </a:solidFill>
              </a:rPr>
              <a:t>--data-binary</a:t>
            </a:r>
            <a:r>
              <a:rPr lang="hu-HU" sz="1600" dirty="0">
                <a:solidFill>
                  <a:schemeClr val="tx1"/>
                </a:solidFill>
              </a:rPr>
              <a:t> @</a:t>
            </a:r>
            <a:r>
              <a:rPr lang="hu-HU" sz="1600" b="1" dirty="0">
                <a:solidFill>
                  <a:schemeClr val="tx1"/>
                </a:solidFill>
              </a:rPr>
              <a:t>1MB.dat</a:t>
            </a:r>
            <a:r>
              <a:rPr lang="hu-HU" sz="1600" dirty="0">
                <a:solidFill>
                  <a:schemeClr val="tx1"/>
                </a:solidFill>
              </a:rPr>
              <a:t> https://localhost:8443</a:t>
            </a:r>
            <a:r>
              <a:rPr lang="hu-HU" sz="1600" b="1" dirty="0">
                <a:solidFill>
                  <a:schemeClr val="tx1"/>
                </a:solidFill>
              </a:rPr>
              <a:t>/dataavenue/rest/file</a:t>
            </a:r>
          </a:p>
          <a:p>
            <a:pPr marL="0" lvl="1"/>
            <a:endParaRPr lang="en-GB" sz="2000" dirty="0">
              <a:solidFill>
                <a:schemeClr val="tx1"/>
              </a:solidFill>
            </a:endParaRPr>
          </a:p>
          <a:p>
            <a:pPr lvl="1"/>
            <a:endParaRPr lang="hu-HU" sz="2400" dirty="0" smtClean="0"/>
          </a:p>
        </p:txBody>
      </p:sp>
    </p:spTree>
    <p:extLst>
      <p:ext uri="{BB962C8B-B14F-4D97-AF65-F5344CB8AC3E}">
        <p14:creationId xmlns:p14="http://schemas.microsoft.com/office/powerpoint/2010/main" val="2153189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Data Avenue klaszter bemutató</a:t>
            </a:r>
            <a:endParaRPr lang="en-GB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09600" y="2133600"/>
            <a:ext cx="5831568" cy="4137831"/>
          </a:xfrm>
        </p:spPr>
        <p:txBody>
          <a:bodyPr/>
          <a:lstStyle/>
          <a:p>
            <a:pPr marL="285750" indent="-285750">
              <a:buFontTx/>
              <a:buChar char="-"/>
            </a:pPr>
            <a:r>
              <a:rPr lang="hu-HU" sz="2000" dirty="0" smtClean="0"/>
              <a:t>Occopus orkesztrációs eszköz segítségével </a:t>
            </a:r>
          </a:p>
          <a:p>
            <a:pPr marL="285750" indent="-285750">
              <a:buFontTx/>
              <a:buChar char="-"/>
            </a:pPr>
            <a:r>
              <a:rPr lang="hu-HU" sz="2000" dirty="0" smtClean="0"/>
              <a:t>2 db </a:t>
            </a:r>
            <a:r>
              <a:rPr lang="hu-HU" sz="2000" dirty="0" err="1" smtClean="0"/>
              <a:t>storage</a:t>
            </a:r>
            <a:r>
              <a:rPr lang="hu-HU" sz="2000" dirty="0" smtClean="0"/>
              <a:t> csomópont</a:t>
            </a:r>
          </a:p>
          <a:p>
            <a:pPr marL="285750" indent="-285750">
              <a:buFontTx/>
              <a:buChar char="-"/>
            </a:pPr>
            <a:r>
              <a:rPr lang="hu-HU" sz="2000" dirty="0" smtClean="0"/>
              <a:t>1 db Data Avenue csomópont</a:t>
            </a:r>
          </a:p>
          <a:p>
            <a:endParaRPr lang="hu-HU" sz="2000" dirty="0"/>
          </a:p>
          <a:p>
            <a:pPr>
              <a:spcAft>
                <a:spcPts val="1200"/>
              </a:spcAft>
            </a:pPr>
            <a:r>
              <a:rPr lang="hu-HU" sz="2000" dirty="0" smtClean="0"/>
              <a:t>A klaszter felállításához szükséges leírók és lépések megtalálhatóak az </a:t>
            </a:r>
            <a:r>
              <a:rPr lang="hu-HU" sz="2000" dirty="0" smtClean="0"/>
              <a:t>MTA </a:t>
            </a:r>
            <a:r>
              <a:rPr lang="hu-HU" sz="2000" dirty="0" err="1" smtClean="0"/>
              <a:t>Cloud</a:t>
            </a:r>
            <a:r>
              <a:rPr lang="hu-HU" sz="2000" dirty="0" smtClean="0"/>
              <a:t> </a:t>
            </a:r>
            <a:r>
              <a:rPr lang="hu-HU" sz="2000" dirty="0" smtClean="0"/>
              <a:t>hivatalos </a:t>
            </a:r>
            <a:r>
              <a:rPr lang="hu-HU" sz="2000" dirty="0"/>
              <a:t>weblapján: </a:t>
            </a:r>
            <a:endParaRPr lang="hu-HU" sz="2000" dirty="0" smtClean="0"/>
          </a:p>
          <a:p>
            <a:pPr>
              <a:spcAft>
                <a:spcPts val="1200"/>
              </a:spcAft>
            </a:pPr>
            <a:r>
              <a:rPr lang="hu-HU" sz="2000" dirty="0"/>
              <a:t>https://cloud.mta.hu/dataavenue </a:t>
            </a:r>
            <a:endParaRPr lang="hu-HU" sz="2000" dirty="0" smtClean="0"/>
          </a:p>
          <a:p>
            <a:endParaRPr lang="hu-HU" sz="2000" dirty="0" smtClean="0"/>
          </a:p>
          <a:p>
            <a:endParaRPr lang="hu-HU" sz="2000" dirty="0" smtClean="0"/>
          </a:p>
          <a:p>
            <a:endParaRPr lang="hu-HU" sz="2000" dirty="0" smtClean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82989">
            <a:off x="6944550" y="1579924"/>
            <a:ext cx="4245947" cy="49636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51435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elhő 18"/>
          <p:cNvSpPr/>
          <p:nvPr/>
        </p:nvSpPr>
        <p:spPr>
          <a:xfrm>
            <a:off x="3187337" y="1532709"/>
            <a:ext cx="7628709" cy="4894218"/>
          </a:xfrm>
          <a:prstGeom prst="cloud">
            <a:avLst/>
          </a:prstGeom>
          <a:noFill/>
          <a:ln w="1905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GB" dirty="0" smtClean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Data Avenue </a:t>
            </a:r>
            <a:r>
              <a:rPr lang="hu-HU" dirty="0"/>
              <a:t>klaszter bemutató</a:t>
            </a:r>
            <a:endParaRPr lang="en-GB" dirty="0"/>
          </a:p>
        </p:txBody>
      </p:sp>
      <p:grpSp>
        <p:nvGrpSpPr>
          <p:cNvPr id="17" name="Csoportba foglalás 16"/>
          <p:cNvGrpSpPr/>
          <p:nvPr/>
        </p:nvGrpSpPr>
        <p:grpSpPr>
          <a:xfrm>
            <a:off x="4206242" y="3226526"/>
            <a:ext cx="2003406" cy="1654628"/>
            <a:chOff x="792480" y="3178629"/>
            <a:chExt cx="2003406" cy="1654628"/>
          </a:xfrm>
        </p:grpSpPr>
        <p:grpSp>
          <p:nvGrpSpPr>
            <p:cNvPr id="6" name="Csoportba foglalás 5"/>
            <p:cNvGrpSpPr/>
            <p:nvPr/>
          </p:nvGrpSpPr>
          <p:grpSpPr>
            <a:xfrm>
              <a:off x="792480" y="3178629"/>
              <a:ext cx="2003406" cy="1654628"/>
              <a:chOff x="792480" y="3178629"/>
              <a:chExt cx="2003406" cy="1654628"/>
            </a:xfrm>
          </p:grpSpPr>
          <p:sp>
            <p:nvSpPr>
              <p:cNvPr id="4" name="Téglalap 3"/>
              <p:cNvSpPr/>
              <p:nvPr/>
            </p:nvSpPr>
            <p:spPr>
              <a:xfrm>
                <a:off x="792480" y="3178629"/>
                <a:ext cx="2002971" cy="1654628"/>
              </a:xfrm>
              <a:prstGeom prst="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endParaRPr lang="en-GB" dirty="0" smtClean="0"/>
              </a:p>
            </p:txBody>
          </p:sp>
          <p:sp>
            <p:nvSpPr>
              <p:cNvPr id="5" name="Szövegdoboz 4"/>
              <p:cNvSpPr txBox="1"/>
              <p:nvPr/>
            </p:nvSpPr>
            <p:spPr>
              <a:xfrm>
                <a:off x="1829235" y="3186903"/>
                <a:ext cx="966651" cy="269965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>
                <a:no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hu-HU" dirty="0"/>
                  <a:t> </a:t>
                </a:r>
                <a:r>
                  <a:rPr lang="hu-HU" dirty="0" smtClean="0"/>
                  <a:t>VM</a:t>
                </a:r>
                <a:endParaRPr lang="en-GB" dirty="0" err="1" smtClean="0"/>
              </a:p>
            </p:txBody>
          </p:sp>
        </p:grpSp>
        <p:sp>
          <p:nvSpPr>
            <p:cNvPr id="14" name="Henger 13"/>
            <p:cNvSpPr/>
            <p:nvPr/>
          </p:nvSpPr>
          <p:spPr>
            <a:xfrm>
              <a:off x="1127759" y="3587931"/>
              <a:ext cx="1332412" cy="1123406"/>
            </a:xfrm>
            <a:prstGeom prst="can">
              <a:avLst/>
            </a:prstGeom>
            <a:ln w="19050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lang="hu-HU" dirty="0" smtClean="0"/>
                <a:t>S3 STORAGE</a:t>
              </a:r>
              <a:endParaRPr lang="en-GB" dirty="0" smtClean="0"/>
            </a:p>
          </p:txBody>
        </p:sp>
      </p:grpSp>
      <p:grpSp>
        <p:nvGrpSpPr>
          <p:cNvPr id="16" name="Csoportba foglalás 15"/>
          <p:cNvGrpSpPr/>
          <p:nvPr/>
        </p:nvGrpSpPr>
        <p:grpSpPr>
          <a:xfrm>
            <a:off x="7185934" y="3931050"/>
            <a:ext cx="2003406" cy="1655498"/>
            <a:chOff x="6866709" y="3330159"/>
            <a:chExt cx="2003406" cy="1655498"/>
          </a:xfrm>
        </p:grpSpPr>
        <p:grpSp>
          <p:nvGrpSpPr>
            <p:cNvPr id="8" name="Csoportba foglalás 7"/>
            <p:cNvGrpSpPr/>
            <p:nvPr/>
          </p:nvGrpSpPr>
          <p:grpSpPr>
            <a:xfrm>
              <a:off x="6866709" y="3330159"/>
              <a:ext cx="2003406" cy="1655498"/>
              <a:chOff x="792480" y="3177759"/>
              <a:chExt cx="2003406" cy="1655498"/>
            </a:xfrm>
          </p:grpSpPr>
          <p:sp>
            <p:nvSpPr>
              <p:cNvPr id="9" name="Téglalap 8"/>
              <p:cNvSpPr/>
              <p:nvPr/>
            </p:nvSpPr>
            <p:spPr>
              <a:xfrm>
                <a:off x="792480" y="3178629"/>
                <a:ext cx="2002971" cy="1654628"/>
              </a:xfrm>
              <a:prstGeom prst="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endParaRPr lang="en-GB" dirty="0" smtClean="0"/>
              </a:p>
            </p:txBody>
          </p:sp>
          <p:sp>
            <p:nvSpPr>
              <p:cNvPr id="10" name="Szövegdoboz 9"/>
              <p:cNvSpPr txBox="1"/>
              <p:nvPr/>
            </p:nvSpPr>
            <p:spPr>
              <a:xfrm>
                <a:off x="1829235" y="3177759"/>
                <a:ext cx="966651" cy="269965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>
                <a:no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hu-HU" dirty="0"/>
                  <a:t> </a:t>
                </a:r>
                <a:r>
                  <a:rPr lang="hu-HU" dirty="0" smtClean="0"/>
                  <a:t>VM</a:t>
                </a:r>
                <a:endParaRPr lang="en-GB" dirty="0" err="1" smtClean="0"/>
              </a:p>
            </p:txBody>
          </p:sp>
        </p:grpSp>
        <p:sp>
          <p:nvSpPr>
            <p:cNvPr id="15" name="Henger 14"/>
            <p:cNvSpPr/>
            <p:nvPr/>
          </p:nvSpPr>
          <p:spPr>
            <a:xfrm>
              <a:off x="7297782" y="3766457"/>
              <a:ext cx="1332412" cy="1123406"/>
            </a:xfrm>
            <a:prstGeom prst="can">
              <a:avLst/>
            </a:prstGeom>
            <a:ln w="19050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lang="hu-HU" dirty="0" smtClean="0"/>
                <a:t>S3 STORAGE</a:t>
              </a:r>
              <a:endParaRPr lang="en-GB" dirty="0" smtClean="0"/>
            </a:p>
          </p:txBody>
        </p:sp>
      </p:grpSp>
      <p:grpSp>
        <p:nvGrpSpPr>
          <p:cNvPr id="20" name="Csoportba foglalás 19"/>
          <p:cNvGrpSpPr/>
          <p:nvPr/>
        </p:nvGrpSpPr>
        <p:grpSpPr>
          <a:xfrm>
            <a:off x="6030686" y="1358539"/>
            <a:ext cx="2003406" cy="1654628"/>
            <a:chOff x="3823064" y="1219200"/>
            <a:chExt cx="2003406" cy="1654628"/>
          </a:xfrm>
        </p:grpSpPr>
        <p:grpSp>
          <p:nvGrpSpPr>
            <p:cNvPr id="11" name="Csoportba foglalás 10"/>
            <p:cNvGrpSpPr/>
            <p:nvPr/>
          </p:nvGrpSpPr>
          <p:grpSpPr>
            <a:xfrm>
              <a:off x="3823064" y="1219200"/>
              <a:ext cx="2003406" cy="1654628"/>
              <a:chOff x="792480" y="3178629"/>
              <a:chExt cx="2003406" cy="1654628"/>
            </a:xfrm>
          </p:grpSpPr>
          <p:sp>
            <p:nvSpPr>
              <p:cNvPr id="12" name="Téglalap 11"/>
              <p:cNvSpPr/>
              <p:nvPr/>
            </p:nvSpPr>
            <p:spPr>
              <a:xfrm>
                <a:off x="792480" y="3178629"/>
                <a:ext cx="2002971" cy="1654628"/>
              </a:xfrm>
              <a:prstGeom prst="rect">
                <a:avLst/>
              </a:prstGeom>
              <a:solidFill>
                <a:schemeClr val="bg1"/>
              </a:solidFill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endParaRPr lang="en-GB" dirty="0" smtClean="0"/>
              </a:p>
            </p:txBody>
          </p:sp>
          <p:sp>
            <p:nvSpPr>
              <p:cNvPr id="13" name="Szövegdoboz 12"/>
              <p:cNvSpPr txBox="1"/>
              <p:nvPr/>
            </p:nvSpPr>
            <p:spPr>
              <a:xfrm>
                <a:off x="1829235" y="3186903"/>
                <a:ext cx="966651" cy="269965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>
                <a:no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hu-HU" dirty="0"/>
                  <a:t> </a:t>
                </a:r>
                <a:r>
                  <a:rPr lang="hu-HU" dirty="0" smtClean="0"/>
                  <a:t>VM</a:t>
                </a:r>
                <a:endParaRPr lang="en-GB" dirty="0" err="1" smtClean="0"/>
              </a:p>
            </p:txBody>
          </p:sp>
        </p:grpSp>
        <p:sp>
          <p:nvSpPr>
            <p:cNvPr id="18" name="Kocka 17"/>
            <p:cNvSpPr/>
            <p:nvPr/>
          </p:nvSpPr>
          <p:spPr>
            <a:xfrm>
              <a:off x="4162697" y="1828801"/>
              <a:ext cx="1489166" cy="844730"/>
            </a:xfrm>
            <a:prstGeom prst="cube">
              <a:avLst/>
            </a:prstGeom>
            <a:ln w="19050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lang="hu-HU" dirty="0" smtClean="0"/>
                <a:t>DATA</a:t>
              </a:r>
              <a:br>
                <a:rPr lang="hu-HU" dirty="0" smtClean="0"/>
              </a:br>
              <a:r>
                <a:rPr lang="hu-HU" dirty="0" smtClean="0"/>
                <a:t>AVENUE</a:t>
              </a:r>
              <a:endParaRPr lang="en-GB" dirty="0" smtClean="0"/>
            </a:p>
          </p:txBody>
        </p:sp>
      </p:grpSp>
      <p:pic>
        <p:nvPicPr>
          <p:cNvPr id="21" name="Kép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160" y="2993727"/>
            <a:ext cx="1388189" cy="1249370"/>
          </a:xfrm>
          <a:prstGeom prst="rect">
            <a:avLst/>
          </a:prstGeom>
        </p:spPr>
      </p:pic>
      <p:cxnSp>
        <p:nvCxnSpPr>
          <p:cNvPr id="23" name="Egyenes összekötő nyíllal 22"/>
          <p:cNvCxnSpPr/>
          <p:nvPr/>
        </p:nvCxnSpPr>
        <p:spPr>
          <a:xfrm flipV="1">
            <a:off x="2203269" y="2390505"/>
            <a:ext cx="3780000" cy="727164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Egyenes összekötő nyíllal 30"/>
          <p:cNvCxnSpPr/>
          <p:nvPr/>
        </p:nvCxnSpPr>
        <p:spPr>
          <a:xfrm>
            <a:off x="2194560" y="3770812"/>
            <a:ext cx="1922418" cy="209006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zögletes összekötő 33"/>
          <p:cNvCxnSpPr>
            <a:stCxn id="21" idx="2"/>
          </p:cNvCxnSpPr>
          <p:nvPr/>
        </p:nvCxnSpPr>
        <p:spPr>
          <a:xfrm rot="16200000" flipH="1">
            <a:off x="3823875" y="1806476"/>
            <a:ext cx="925441" cy="5798681"/>
          </a:xfrm>
          <a:prstGeom prst="bentConnector2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Folyamatábra: Dokumentáció 35"/>
          <p:cNvSpPr/>
          <p:nvPr/>
        </p:nvSpPr>
        <p:spPr>
          <a:xfrm>
            <a:off x="609600" y="1789304"/>
            <a:ext cx="1618007" cy="1112674"/>
          </a:xfrm>
          <a:prstGeom prst="flowChartMultidocumen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hu-HU" dirty="0" err="1" smtClean="0"/>
              <a:t>Descriptors</a:t>
            </a:r>
            <a:endParaRPr lang="en-GB" dirty="0" smtClean="0"/>
          </a:p>
        </p:txBody>
      </p:sp>
      <p:sp>
        <p:nvSpPr>
          <p:cNvPr id="37" name="Szövegdoboz 36"/>
          <p:cNvSpPr txBox="1"/>
          <p:nvPr/>
        </p:nvSpPr>
        <p:spPr>
          <a:xfrm>
            <a:off x="8453646" y="2036636"/>
            <a:ext cx="2066925" cy="68335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hu-HU" dirty="0" smtClean="0"/>
              <a:t>MTA CLOUD</a:t>
            </a:r>
          </a:p>
          <a:p>
            <a:pPr>
              <a:lnSpc>
                <a:spcPct val="90000"/>
              </a:lnSpc>
            </a:pPr>
            <a:endParaRPr lang="en-GB" dirty="0" err="1" smtClean="0"/>
          </a:p>
        </p:txBody>
      </p:sp>
      <p:cxnSp>
        <p:nvCxnSpPr>
          <p:cNvPr id="7" name="Egyenes összekötő nyíllal 6"/>
          <p:cNvCxnSpPr/>
          <p:nvPr/>
        </p:nvCxnSpPr>
        <p:spPr>
          <a:xfrm flipH="1">
            <a:off x="1649525" y="2764510"/>
            <a:ext cx="178762" cy="353159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Kanyar jobbra 23"/>
          <p:cNvSpPr/>
          <p:nvPr/>
        </p:nvSpPr>
        <p:spPr>
          <a:xfrm>
            <a:off x="4672736" y="2542903"/>
            <a:ext cx="1305699" cy="1064406"/>
          </a:xfrm>
          <a:prstGeom prst="bentArrow">
            <a:avLst/>
          </a:prstGeom>
          <a:ln w="1905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GB" dirty="0" smtClean="0">
              <a:solidFill>
                <a:schemeClr val="tx1"/>
              </a:solidFill>
            </a:endParaRPr>
          </a:p>
        </p:txBody>
      </p:sp>
      <p:sp>
        <p:nvSpPr>
          <p:cNvPr id="29" name="Kanyar jobbra 28"/>
          <p:cNvSpPr/>
          <p:nvPr/>
        </p:nvSpPr>
        <p:spPr>
          <a:xfrm rot="5400000">
            <a:off x="7995143" y="2677201"/>
            <a:ext cx="1305699" cy="1064406"/>
          </a:xfrm>
          <a:prstGeom prst="bentArrow">
            <a:avLst/>
          </a:prstGeom>
          <a:ln w="1905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GB" dirty="0" smtClean="0">
              <a:solidFill>
                <a:schemeClr val="tx1"/>
              </a:solidFill>
            </a:endParaRPr>
          </a:p>
        </p:txBody>
      </p:sp>
      <p:sp>
        <p:nvSpPr>
          <p:cNvPr id="25" name="Lefelé nyíl 24"/>
          <p:cNvSpPr/>
          <p:nvPr/>
        </p:nvSpPr>
        <p:spPr>
          <a:xfrm flipV="1">
            <a:off x="7450667" y="3075106"/>
            <a:ext cx="574281" cy="800209"/>
          </a:xfrm>
          <a:prstGeom prst="downArrow">
            <a:avLst/>
          </a:prstGeom>
          <a:ln w="1905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GB" dirty="0" smtClean="0"/>
          </a:p>
        </p:txBody>
      </p:sp>
      <p:sp>
        <p:nvSpPr>
          <p:cNvPr id="26" name="Kanyar jobbra 25"/>
          <p:cNvSpPr/>
          <p:nvPr/>
        </p:nvSpPr>
        <p:spPr>
          <a:xfrm rot="5400000" flipV="1">
            <a:off x="4638045" y="1911989"/>
            <a:ext cx="1227495" cy="1339791"/>
          </a:xfrm>
          <a:prstGeom prst="bentArrow">
            <a:avLst/>
          </a:prstGeom>
          <a:ln w="1905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GB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910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36" grpId="0" animBg="1"/>
      <p:bldP spid="36" grpId="1" animBg="1"/>
      <p:bldP spid="37" grpId="0"/>
      <p:bldP spid="24" grpId="0" animBg="1"/>
      <p:bldP spid="24" grpId="1" animBg="1"/>
      <p:bldP spid="29" grpId="0" animBg="1"/>
      <p:bldP spid="29" grpId="1" animBg="1"/>
      <p:bldP spid="25" grpId="0" animBg="1"/>
      <p:bldP spid="2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96"/>
          <a:stretch/>
        </p:blipFill>
        <p:spPr>
          <a:xfrm>
            <a:off x="5596304" y="1828800"/>
            <a:ext cx="6595696" cy="4884419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DataAvenue klaszter bemutató</a:t>
            </a:r>
            <a:endParaRPr lang="en-GB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390144" y="2133600"/>
            <a:ext cx="9007856" cy="38735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hu-HU" sz="2400" dirty="0" smtClean="0"/>
              <a:t>A DataAvenue REST API használata </a:t>
            </a:r>
            <a:r>
              <a:rPr lang="hu-HU" sz="2400" dirty="0" err="1" smtClean="0"/>
              <a:t>curl</a:t>
            </a:r>
            <a:r>
              <a:rPr lang="hu-HU" sz="2400" dirty="0" smtClean="0"/>
              <a:t> parancsokkal :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hu-HU" sz="2400" dirty="0" err="1" smtClean="0"/>
              <a:t>Bucket</a:t>
            </a:r>
            <a:r>
              <a:rPr lang="hu-HU" sz="2400" dirty="0" smtClean="0"/>
              <a:t> létrehozása S3 tárolón </a:t>
            </a:r>
            <a:r>
              <a:rPr lang="hu-HU" sz="2400" dirty="0"/>
              <a:t>a DataAvenue segítségével</a:t>
            </a:r>
            <a:endParaRPr lang="hu-HU" sz="2400" dirty="0" smtClean="0"/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hu-HU" sz="2400" dirty="0" err="1" smtClean="0"/>
              <a:t>Bucket</a:t>
            </a:r>
            <a:r>
              <a:rPr lang="hu-HU" sz="2400" dirty="0" smtClean="0"/>
              <a:t> </a:t>
            </a:r>
            <a:r>
              <a:rPr lang="hu-HU" sz="2400" dirty="0" err="1" smtClean="0"/>
              <a:t>kilistázása</a:t>
            </a:r>
            <a:r>
              <a:rPr lang="hu-HU" sz="2400" dirty="0" smtClean="0"/>
              <a:t> </a:t>
            </a:r>
            <a:r>
              <a:rPr lang="hu-HU" sz="2400" dirty="0"/>
              <a:t>a DataAvenue segítségével</a:t>
            </a:r>
            <a:endParaRPr lang="hu-HU" sz="2400" dirty="0" smtClean="0"/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hu-HU" sz="2400" dirty="0" smtClean="0"/>
              <a:t>Fájl feltöltése egy </a:t>
            </a:r>
            <a:r>
              <a:rPr lang="hu-HU" sz="2400" dirty="0" err="1" smtClean="0"/>
              <a:t>bucket-be</a:t>
            </a:r>
            <a:r>
              <a:rPr lang="hu-HU" sz="2400" dirty="0" smtClean="0"/>
              <a:t> </a:t>
            </a:r>
            <a:r>
              <a:rPr lang="hu-HU" sz="2400" dirty="0"/>
              <a:t>a DataAvenue segítségével</a:t>
            </a:r>
            <a:endParaRPr lang="hu-HU" sz="2400" dirty="0" smtClean="0"/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hu-HU" sz="2400" dirty="0" smtClean="0"/>
              <a:t>Fájl másolás két S3 </a:t>
            </a:r>
            <a:r>
              <a:rPr lang="hu-HU" sz="2400" dirty="0" err="1" smtClean="0"/>
              <a:t>storage</a:t>
            </a:r>
            <a:r>
              <a:rPr lang="hu-HU" sz="2400" dirty="0" smtClean="0"/>
              <a:t> között </a:t>
            </a:r>
            <a:r>
              <a:rPr lang="hu-HU" sz="2400" dirty="0"/>
              <a:t>a DataAvenue </a:t>
            </a:r>
            <a:r>
              <a:rPr lang="hu-HU" sz="2400" dirty="0" smtClean="0"/>
              <a:t>segítségével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hu-HU" sz="2400" dirty="0" smtClean="0"/>
              <a:t>Fájl letöltés S3 </a:t>
            </a:r>
            <a:r>
              <a:rPr lang="hu-HU" sz="2400" dirty="0" err="1" smtClean="0"/>
              <a:t>storage-ból</a:t>
            </a:r>
            <a:r>
              <a:rPr lang="hu-HU" sz="2400" dirty="0" smtClean="0"/>
              <a:t> a DataAvenue segítségével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608122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Összegzés</a:t>
            </a:r>
            <a:endParaRPr lang="en-GB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1877" y="2027080"/>
            <a:ext cx="9652243" cy="3169920"/>
          </a:xfrm>
        </p:spPr>
        <p:txBody>
          <a:bodyPr/>
          <a:lstStyle/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hu-HU" sz="2400" dirty="0" smtClean="0"/>
              <a:t>Data Avenue tároló menedzsment szolgáltatás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hu-HU" sz="2400" dirty="0" smtClean="0"/>
              <a:t>Alapvető tárolási műveletek </a:t>
            </a:r>
            <a:r>
              <a:rPr lang="hu-HU" sz="2400" dirty="0"/>
              <a:t>és adatmozgatás két </a:t>
            </a:r>
            <a:r>
              <a:rPr lang="hu-HU" sz="2400" dirty="0" smtClean="0"/>
              <a:t>tároló között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hu-HU" sz="2400" dirty="0" smtClean="0"/>
              <a:t>Széleskörű tároló típus </a:t>
            </a:r>
            <a:r>
              <a:rPr lang="hu-HU" sz="2400" dirty="0" smtClean="0"/>
              <a:t>támogatás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hu-HU" sz="2400" dirty="0"/>
              <a:t>Data Avenue GUI (</a:t>
            </a:r>
            <a:r>
              <a:rPr lang="en-GB" sz="2400" dirty="0">
                <a:hlinkClick r:id="rId2"/>
              </a:rPr>
              <a:t>https://data-avenue.eu/</a:t>
            </a:r>
            <a:r>
              <a:rPr lang="hu-HU" sz="2400" dirty="0" smtClean="0"/>
              <a:t>)</a:t>
            </a:r>
            <a:endParaRPr lang="hu-HU" sz="2400" dirty="0" smtClean="0"/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hu-HU" sz="2400" dirty="0"/>
              <a:t>Data Avenue REST </a:t>
            </a:r>
            <a:r>
              <a:rPr lang="hu-HU" sz="2400" dirty="0" smtClean="0"/>
              <a:t>API (</a:t>
            </a:r>
            <a:r>
              <a:rPr lang="hu-HU" sz="2400" dirty="0">
                <a:hlinkClick r:id="rId3"/>
              </a:rPr>
              <a:t>http://</a:t>
            </a:r>
            <a:r>
              <a:rPr lang="hu-HU" sz="2400" dirty="0" smtClean="0">
                <a:hlinkClick r:id="rId3"/>
              </a:rPr>
              <a:t>occopus.lpds.sztaki.hu/tutorials</a:t>
            </a:r>
            <a:r>
              <a:rPr lang="hu-HU" sz="2400" dirty="0" smtClean="0"/>
              <a:t>)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hu-HU" sz="2400" dirty="0" smtClean="0"/>
              <a:t>MTA </a:t>
            </a:r>
            <a:r>
              <a:rPr lang="hu-HU" sz="2400" dirty="0" err="1" smtClean="0"/>
              <a:t>Cloud</a:t>
            </a:r>
            <a:r>
              <a:rPr lang="hu-HU" sz="2400" dirty="0" smtClean="0"/>
              <a:t> – Felhasználást segítő alkalmazások között</a:t>
            </a:r>
            <a:br>
              <a:rPr lang="hu-HU" sz="2400" dirty="0" smtClean="0"/>
            </a:br>
            <a:r>
              <a:rPr lang="hu-HU" sz="2400" dirty="0" smtClean="0"/>
              <a:t>már Data Avenue dokumentáció is elérhető (</a:t>
            </a:r>
            <a:r>
              <a:rPr lang="en-GB" sz="2400" dirty="0" smtClean="0">
                <a:hlinkClick r:id="rId4"/>
              </a:rPr>
              <a:t>https</a:t>
            </a:r>
            <a:r>
              <a:rPr lang="en-GB" sz="2400" dirty="0">
                <a:hlinkClick r:id="rId4"/>
              </a:rPr>
              <a:t>://</a:t>
            </a:r>
            <a:r>
              <a:rPr lang="en-GB" sz="2400" dirty="0" smtClean="0">
                <a:hlinkClick r:id="rId4"/>
              </a:rPr>
              <a:t>cloud.mta.hu/felhasznalast-segito-szolgaltatasok</a:t>
            </a:r>
            <a:r>
              <a:rPr lang="hu-HU" sz="2400" dirty="0" smtClean="0"/>
              <a:t>)</a:t>
            </a:r>
          </a:p>
          <a:p>
            <a:pPr marL="285750" indent="-285750">
              <a:buFontTx/>
              <a:buChar char="-"/>
            </a:pPr>
            <a:endParaRPr lang="en-GB" sz="2400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 rotWithShape="1">
          <a:blip r:embed="rId5"/>
          <a:srcRect l="32324" r="4199" b="12728"/>
          <a:stretch/>
        </p:blipFill>
        <p:spPr>
          <a:xfrm rot="222718">
            <a:off x="5401779" y="1829135"/>
            <a:ext cx="6065449" cy="40204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20353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1981200"/>
            <a:ext cx="9141619" cy="1828800"/>
          </a:xfrm>
        </p:spPr>
        <p:txBody>
          <a:bodyPr/>
          <a:lstStyle/>
          <a:p>
            <a:r>
              <a:rPr lang="en-US" dirty="0" err="1" smtClean="0"/>
              <a:t>Köszö</a:t>
            </a:r>
            <a:r>
              <a:rPr lang="hu-HU" dirty="0" err="1" smtClean="0"/>
              <a:t>nöm</a:t>
            </a:r>
            <a:r>
              <a:rPr lang="hu-HU" dirty="0" smtClean="0"/>
              <a:t> a figyelmet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3431059"/>
            <a:ext cx="3808571" cy="3246120"/>
          </a:xfrm>
        </p:spPr>
        <p:txBody>
          <a:bodyPr/>
          <a:lstStyle/>
          <a:p>
            <a:r>
              <a:rPr lang="hu-HU" dirty="0">
                <a:latin typeface="Arial"/>
                <a:cs typeface="Arial"/>
              </a:rPr>
              <a:t>nagy.eniko@</a:t>
            </a:r>
            <a:r>
              <a:rPr lang="hu-HU" dirty="0" err="1">
                <a:latin typeface="Arial"/>
                <a:cs typeface="Arial"/>
              </a:rPr>
              <a:t>sztaki.mta.hu</a:t>
            </a:r>
            <a:endParaRPr lang="hu-HU" dirty="0">
              <a:latin typeface="Arial"/>
              <a:cs typeface="Arial"/>
            </a:endParaRPr>
          </a:p>
          <a:p>
            <a:endParaRPr lang="hu-HU" dirty="0">
              <a:latin typeface="Arial"/>
              <a:cs typeface="Arial"/>
            </a:endParaRPr>
          </a:p>
          <a:p>
            <a:endParaRPr lang="en-US" dirty="0" smtClean="0"/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311184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Tartalom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19275"/>
            <a:ext cx="9144000" cy="393382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800" dirty="0" smtClean="0"/>
              <a:t>Adatmozgatási nehézségek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800" dirty="0" smtClean="0"/>
              <a:t>Mi az a Data Avenue?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800" dirty="0" smtClean="0"/>
              <a:t>Data Avenue használati lehetőségek</a:t>
            </a:r>
            <a:r>
              <a:rPr lang="hu-HU" sz="2800" dirty="0"/>
              <a:t> </a:t>
            </a:r>
            <a:r>
              <a:rPr lang="hu-HU" sz="2800" dirty="0" smtClean="0"/>
              <a:t>(példa)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800" dirty="0" smtClean="0"/>
              <a:t>MTA </a:t>
            </a:r>
            <a:r>
              <a:rPr lang="hu-HU" sz="2800" dirty="0" err="1" smtClean="0"/>
              <a:t>Cloud</a:t>
            </a:r>
            <a:r>
              <a:rPr lang="hu-HU" sz="2800" dirty="0" smtClean="0"/>
              <a:t> tároló megoldások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800" dirty="0" smtClean="0"/>
              <a:t>Data </a:t>
            </a:r>
            <a:r>
              <a:rPr lang="hu-HU" sz="2800" dirty="0" smtClean="0"/>
              <a:t>Avenue </a:t>
            </a:r>
            <a:r>
              <a:rPr lang="hu-HU" sz="2800" dirty="0" smtClean="0"/>
              <a:t>GUI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800" dirty="0"/>
              <a:t>Data Avenue REST API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800" dirty="0"/>
              <a:t>Data Avenue klaszter </a:t>
            </a:r>
            <a:r>
              <a:rPr lang="hu-HU" sz="2800" dirty="0" smtClean="0"/>
              <a:t>bemutató</a:t>
            </a:r>
            <a:endParaRPr lang="hu-HU" sz="2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800" dirty="0" smtClean="0"/>
              <a:t>Összegzés</a:t>
            </a:r>
          </a:p>
        </p:txBody>
      </p:sp>
    </p:spTree>
    <p:extLst>
      <p:ext uri="{BB962C8B-B14F-4D97-AF65-F5344CB8AC3E}">
        <p14:creationId xmlns:p14="http://schemas.microsoft.com/office/powerpoint/2010/main" val="3771335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Adatmozgatás nehézségek</a:t>
            </a:r>
            <a:endParaRPr lang="en-GB" dirty="0"/>
          </a:p>
        </p:txBody>
      </p:sp>
      <p:sp>
        <p:nvSpPr>
          <p:cNvPr id="4" name="Szöveg helye 2"/>
          <p:cNvSpPr txBox="1">
            <a:spLocks/>
          </p:cNvSpPr>
          <p:nvPr/>
        </p:nvSpPr>
        <p:spPr>
          <a:xfrm>
            <a:off x="432288" y="1842924"/>
            <a:ext cx="11295255" cy="425307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HP Simplified" panose="020B0604020204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HP Simplified" panose="020B0604020204020204" pitchFamily="34" charset="0"/>
              <a:buNone/>
              <a:defRPr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HP Simplified" panose="020B0604020204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HP Simplified" panose="020B0604020204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HP Simplified" panose="020B0604020204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HP Simplified" panose="020B0604020204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HP Simplified" panose="020B0604020204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HP Simplified" panose="020B0604020204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HP Simplified" panose="020B0604020204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Tx/>
              <a:buChar char="-"/>
            </a:pPr>
            <a:r>
              <a:rPr lang="hu-HU" sz="2400" b="1" dirty="0"/>
              <a:t>Különböző típusú </a:t>
            </a:r>
            <a:r>
              <a:rPr lang="hu-HU" sz="2400" b="1" dirty="0" smtClean="0"/>
              <a:t>tárolók </a:t>
            </a:r>
            <a:r>
              <a:rPr lang="hu-HU" sz="2400" dirty="0" smtClean="0"/>
              <a:t>különböző felhőkön</a:t>
            </a:r>
            <a:endParaRPr lang="hu-HU" sz="2400" dirty="0"/>
          </a:p>
          <a:p>
            <a:pPr marL="342900" indent="-342900">
              <a:buFontTx/>
              <a:buChar char="-"/>
            </a:pPr>
            <a:r>
              <a:rPr lang="hu-HU" sz="2400" dirty="0"/>
              <a:t>Korlátozott képességű és mennyiségű </a:t>
            </a:r>
            <a:r>
              <a:rPr lang="hu-HU" sz="2400" dirty="0" smtClean="0"/>
              <a:t>eszköz, </a:t>
            </a:r>
            <a:r>
              <a:rPr lang="hu-HU" sz="2400" dirty="0"/>
              <a:t>amely </a:t>
            </a:r>
            <a:r>
              <a:rPr lang="hu-HU" sz="2400" dirty="0" smtClean="0"/>
              <a:t/>
            </a:r>
            <a:br>
              <a:rPr lang="hu-HU" sz="2400" dirty="0" smtClean="0"/>
            </a:br>
            <a:r>
              <a:rPr lang="hu-HU" sz="2400" b="1" dirty="0" smtClean="0"/>
              <a:t>két </a:t>
            </a:r>
            <a:r>
              <a:rPr lang="hu-HU" sz="2400" b="1" dirty="0"/>
              <a:t>felhő közötti adatmozgatást </a:t>
            </a:r>
            <a:r>
              <a:rPr lang="hu-HU" sz="2400" dirty="0"/>
              <a:t>támogatja </a:t>
            </a:r>
            <a:endParaRPr lang="hu-HU" sz="2400" dirty="0" smtClean="0"/>
          </a:p>
          <a:p>
            <a:pPr marL="800100" lvl="1" indent="-342900">
              <a:buFontTx/>
              <a:buChar char="-"/>
            </a:pPr>
            <a:r>
              <a:rPr lang="hu-HU" sz="2400" dirty="0">
                <a:solidFill>
                  <a:schemeClr val="tx1"/>
                </a:solidFill>
              </a:rPr>
              <a:t>felhasználók megtartása a cél</a:t>
            </a:r>
          </a:p>
          <a:p>
            <a:pPr marL="800100" lvl="1" indent="-342900">
              <a:buFontTx/>
              <a:buChar char="-"/>
            </a:pPr>
            <a:r>
              <a:rPr lang="hu-HU" sz="2400" dirty="0">
                <a:solidFill>
                  <a:schemeClr val="tx1"/>
                </a:solidFill>
              </a:rPr>
              <a:t>pld.: </a:t>
            </a:r>
            <a:r>
              <a:rPr lang="hu-HU" sz="2400" dirty="0" err="1">
                <a:solidFill>
                  <a:schemeClr val="tx1"/>
                </a:solidFill>
              </a:rPr>
              <a:t>winSCP</a:t>
            </a:r>
            <a:r>
              <a:rPr lang="hu-HU" sz="2400" dirty="0">
                <a:solidFill>
                  <a:schemeClr val="tx1"/>
                </a:solidFill>
              </a:rPr>
              <a:t>, </a:t>
            </a:r>
            <a:r>
              <a:rPr lang="hu-HU" sz="2400" dirty="0" err="1">
                <a:solidFill>
                  <a:schemeClr val="tx1"/>
                </a:solidFill>
              </a:rPr>
              <a:t>dragondisk</a:t>
            </a:r>
            <a:r>
              <a:rPr lang="hu-HU" sz="2400" dirty="0">
                <a:solidFill>
                  <a:schemeClr val="tx1"/>
                </a:solidFill>
              </a:rPr>
              <a:t>, </a:t>
            </a:r>
            <a:r>
              <a:rPr lang="hu-HU" sz="2400" dirty="0" err="1">
                <a:solidFill>
                  <a:schemeClr val="tx1"/>
                </a:solidFill>
              </a:rPr>
              <a:t>cyber</a:t>
            </a:r>
            <a:r>
              <a:rPr lang="hu-HU" sz="2400" dirty="0">
                <a:solidFill>
                  <a:schemeClr val="tx1"/>
                </a:solidFill>
              </a:rPr>
              <a:t> </a:t>
            </a:r>
            <a:r>
              <a:rPr lang="hu-HU" sz="2400" dirty="0" err="1">
                <a:solidFill>
                  <a:schemeClr val="tx1"/>
                </a:solidFill>
              </a:rPr>
              <a:t>duck</a:t>
            </a:r>
            <a:r>
              <a:rPr lang="hu-HU" sz="2400" dirty="0">
                <a:solidFill>
                  <a:schemeClr val="tx1"/>
                </a:solidFill>
              </a:rPr>
              <a:t> csak felhő és saját gép között</a:t>
            </a:r>
          </a:p>
          <a:p>
            <a:pPr marL="342900" indent="-342900" algn="just">
              <a:buFontTx/>
              <a:buChar char="-"/>
            </a:pPr>
            <a:r>
              <a:rPr lang="hu-HU" sz="2400" b="1" dirty="0" smtClean="0"/>
              <a:t>Nagy méretű adat </a:t>
            </a:r>
            <a:r>
              <a:rPr lang="hu-HU" sz="2400" dirty="0" smtClean="0"/>
              <a:t>vagy</a:t>
            </a:r>
            <a:r>
              <a:rPr lang="hu-HU" sz="2400" b="1" dirty="0" smtClean="0"/>
              <a:t> sok adat </a:t>
            </a:r>
            <a:r>
              <a:rPr lang="hu-HU" sz="2400" dirty="0" smtClean="0"/>
              <a:t>mozgatása</a:t>
            </a:r>
            <a:r>
              <a:rPr lang="hu-HU" sz="2400" b="1" dirty="0" smtClean="0"/>
              <a:t> </a:t>
            </a:r>
            <a:r>
              <a:rPr lang="hu-HU" sz="2400" dirty="0" smtClean="0"/>
              <a:t>esetén</a:t>
            </a:r>
            <a:r>
              <a:rPr lang="hu-HU" sz="2400" b="1" dirty="0" smtClean="0"/>
              <a:t> nehézségek</a:t>
            </a:r>
            <a:r>
              <a:rPr lang="hu-HU" sz="2400" b="1" dirty="0"/>
              <a:t> </a:t>
            </a:r>
            <a:r>
              <a:rPr lang="hu-HU" sz="2400" dirty="0" smtClean="0"/>
              <a:t>(a </a:t>
            </a:r>
            <a:r>
              <a:rPr lang="hu-HU" sz="2400" dirty="0"/>
              <a:t>fájlt először le kell tölteni a saját gépünkre, majd feltölteni a cél </a:t>
            </a:r>
            <a:r>
              <a:rPr lang="hu-HU" sz="2400" dirty="0" smtClean="0"/>
              <a:t>gépre)</a:t>
            </a:r>
          </a:p>
          <a:p>
            <a:pPr marL="800100" lvl="1" indent="-342900">
              <a:buFontTx/>
              <a:buChar char="-"/>
            </a:pPr>
            <a:r>
              <a:rPr lang="hu-HU" sz="2400" dirty="0">
                <a:solidFill>
                  <a:schemeClr val="tx1"/>
                </a:solidFill>
              </a:rPr>
              <a:t>redundáns adattárolás</a:t>
            </a:r>
          </a:p>
          <a:p>
            <a:pPr marL="800100" lvl="1" indent="-342900">
              <a:buFontTx/>
              <a:buChar char="-"/>
            </a:pPr>
            <a:r>
              <a:rPr lang="hu-HU" sz="2400" dirty="0">
                <a:solidFill>
                  <a:schemeClr val="tx1"/>
                </a:solidFill>
              </a:rPr>
              <a:t>megnövekedett transzfer idő</a:t>
            </a:r>
          </a:p>
          <a:p>
            <a:pPr marL="800100" lvl="1" indent="-342900">
              <a:buFontTx/>
              <a:buChar char="-"/>
            </a:pPr>
            <a:r>
              <a:rPr lang="hu-HU" sz="2400" dirty="0">
                <a:solidFill>
                  <a:schemeClr val="tx1"/>
                </a:solidFill>
              </a:rPr>
              <a:t>nagy mennyiségű háttértárra van szükség az asztali számítógépen is</a:t>
            </a:r>
          </a:p>
          <a:p>
            <a:pPr marL="800100" lvl="1" indent="-342900" algn="just">
              <a:buFontTx/>
              <a:buChar char="-"/>
            </a:pPr>
            <a:endParaRPr lang="hu-HU" sz="2400" dirty="0"/>
          </a:p>
          <a:p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18765959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 az a Data Avenue?</a:t>
            </a:r>
            <a:endParaRPr lang="en-GB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09600" y="1845171"/>
            <a:ext cx="10748211" cy="3997846"/>
          </a:xfrm>
        </p:spPr>
        <p:txBody>
          <a:bodyPr/>
          <a:lstStyle/>
          <a:p>
            <a:pPr marL="285750" indent="-285750">
              <a:buFontTx/>
              <a:buChar char="-"/>
            </a:pPr>
            <a:r>
              <a:rPr lang="hu-HU" sz="2400" b="1" dirty="0" smtClean="0"/>
              <a:t>Tároló menedzsment szolgáltatás</a:t>
            </a:r>
          </a:p>
          <a:p>
            <a:pPr marL="285750" indent="-285750">
              <a:buFontTx/>
              <a:buChar char="-"/>
            </a:pPr>
            <a:r>
              <a:rPr lang="hu-HU" sz="2400" dirty="0" smtClean="0"/>
              <a:t>MTA SZTAKI LPDS által fejlesztett</a:t>
            </a:r>
          </a:p>
          <a:p>
            <a:pPr marL="285750" indent="-285750">
              <a:buFontTx/>
              <a:buChar char="-"/>
            </a:pPr>
            <a:r>
              <a:rPr lang="hu-HU" sz="2400" dirty="0" smtClean="0"/>
              <a:t>Összes tipikus tárolási </a:t>
            </a:r>
            <a:r>
              <a:rPr lang="hu-HU" sz="2400" dirty="0" smtClean="0"/>
              <a:t>művelet </a:t>
            </a:r>
            <a:r>
              <a:rPr lang="hu-HU" sz="2400" dirty="0" smtClean="0"/>
              <a:t>és adatmozgatás két tároló között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chemeClr val="tx1"/>
                </a:solidFill>
              </a:rPr>
              <a:t>Mappák/</a:t>
            </a:r>
            <a:r>
              <a:rPr lang="hu-HU" sz="2400" dirty="0" err="1">
                <a:solidFill>
                  <a:schemeClr val="tx1"/>
                </a:solidFill>
              </a:rPr>
              <a:t>bucketek</a:t>
            </a:r>
            <a:r>
              <a:rPr lang="hu-HU" sz="2400" dirty="0">
                <a:solidFill>
                  <a:schemeClr val="tx1"/>
                </a:solidFill>
              </a:rPr>
              <a:t> készítése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chemeClr val="tx1"/>
                </a:solidFill>
              </a:rPr>
              <a:t>Fájlok/mappák </a:t>
            </a:r>
            <a:r>
              <a:rPr lang="hu-HU" sz="2400" dirty="0">
                <a:solidFill>
                  <a:schemeClr val="tx1"/>
                </a:solidFill>
              </a:rPr>
              <a:t>fel-és letöltése, </a:t>
            </a:r>
            <a:r>
              <a:rPr lang="hu-HU" sz="2400" dirty="0" smtClean="0">
                <a:solidFill>
                  <a:schemeClr val="tx1"/>
                </a:solidFill>
              </a:rPr>
              <a:t>törlése</a:t>
            </a:r>
            <a:r>
              <a:rPr lang="hu-HU" sz="2400" dirty="0">
                <a:solidFill>
                  <a:schemeClr val="tx1"/>
                </a:solidFill>
              </a:rPr>
              <a:t>, </a:t>
            </a:r>
            <a:r>
              <a:rPr lang="hu-HU" sz="2400" dirty="0" smtClean="0">
                <a:solidFill>
                  <a:schemeClr val="tx1"/>
                </a:solidFill>
              </a:rPr>
              <a:t>másolása</a:t>
            </a:r>
            <a:r>
              <a:rPr lang="hu-HU" sz="2400" dirty="0">
                <a:solidFill>
                  <a:schemeClr val="tx1"/>
                </a:solidFill>
              </a:rPr>
              <a:t>, </a:t>
            </a:r>
            <a:r>
              <a:rPr lang="hu-HU" sz="2400" dirty="0">
                <a:solidFill>
                  <a:schemeClr val="tx1"/>
                </a:solidFill>
              </a:rPr>
              <a:t>átnevezése, áthelyezése</a:t>
            </a:r>
            <a:endParaRPr lang="hu-HU" sz="2400" dirty="0">
              <a:solidFill>
                <a:schemeClr val="tx1"/>
              </a:solidFill>
            </a:endParaRPr>
          </a:p>
          <a:p>
            <a:pPr marL="285750" indent="-285750" algn="just">
              <a:buFontTx/>
              <a:buChar char="-"/>
            </a:pPr>
            <a:r>
              <a:rPr lang="hu-HU" sz="2400" dirty="0" smtClean="0"/>
              <a:t>Legnagyobb előnye: </a:t>
            </a:r>
            <a:r>
              <a:rPr lang="hu-HU" sz="2400" b="1" dirty="0" smtClean="0"/>
              <a:t>protokollok széles </a:t>
            </a:r>
            <a:r>
              <a:rPr lang="hu-HU" sz="2400" b="1" dirty="0"/>
              <a:t>körű </a:t>
            </a:r>
            <a:r>
              <a:rPr lang="hu-HU" sz="2400" b="1" dirty="0" smtClean="0"/>
              <a:t>támogatása, </a:t>
            </a:r>
            <a:r>
              <a:rPr lang="hu-HU" sz="2400" dirty="0"/>
              <a:t>amely lehetővé teszi a különféle elosztott </a:t>
            </a:r>
            <a:r>
              <a:rPr lang="hu-HU" sz="2400" dirty="0" smtClean="0"/>
              <a:t>tárolási </a:t>
            </a:r>
            <a:r>
              <a:rPr lang="hu-HU" sz="2400" dirty="0"/>
              <a:t>erőforrások közötti egyszerű adatátvitelt a különböző hálózati protokollok között</a:t>
            </a:r>
            <a:r>
              <a:rPr lang="hu-HU" sz="2400" dirty="0" smtClean="0"/>
              <a:t>.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hu-HU" sz="2400" dirty="0" smtClean="0">
                <a:solidFill>
                  <a:schemeClr val="tx1"/>
                </a:solidFill>
              </a:rPr>
              <a:t>Jelenleg támogatott </a:t>
            </a:r>
            <a:r>
              <a:rPr lang="hu-HU" sz="2400" dirty="0">
                <a:solidFill>
                  <a:schemeClr val="tx1"/>
                </a:solidFill>
              </a:rPr>
              <a:t>típusok: S3, </a:t>
            </a:r>
            <a:r>
              <a:rPr lang="hu-HU" sz="2400" dirty="0" err="1">
                <a:solidFill>
                  <a:schemeClr val="tx1"/>
                </a:solidFill>
              </a:rPr>
              <a:t>sftp</a:t>
            </a:r>
            <a:r>
              <a:rPr lang="hu-HU" sz="2400" dirty="0">
                <a:solidFill>
                  <a:schemeClr val="tx1"/>
                </a:solidFill>
              </a:rPr>
              <a:t>, </a:t>
            </a:r>
            <a:r>
              <a:rPr lang="hu-HU" sz="2400" dirty="0" err="1">
                <a:solidFill>
                  <a:schemeClr val="tx1"/>
                </a:solidFill>
              </a:rPr>
              <a:t>GridFTP</a:t>
            </a:r>
            <a:r>
              <a:rPr lang="hu-HU" sz="2400" dirty="0">
                <a:solidFill>
                  <a:schemeClr val="tx1"/>
                </a:solidFill>
              </a:rPr>
              <a:t>, </a:t>
            </a:r>
            <a:r>
              <a:rPr lang="hu-HU" sz="2400" dirty="0" err="1">
                <a:solidFill>
                  <a:schemeClr val="tx1"/>
                </a:solidFill>
              </a:rPr>
              <a:t>iRODS</a:t>
            </a:r>
            <a:r>
              <a:rPr lang="hu-HU" sz="2400" dirty="0">
                <a:solidFill>
                  <a:schemeClr val="tx1"/>
                </a:solidFill>
              </a:rPr>
              <a:t>, SRM szerverek</a:t>
            </a:r>
          </a:p>
          <a:p>
            <a:pPr marL="285750" indent="-285750" algn="just">
              <a:buFontTx/>
              <a:buChar char="-"/>
            </a:pPr>
            <a:endParaRPr lang="hu-HU" sz="2400" dirty="0" smtClean="0"/>
          </a:p>
        </p:txBody>
      </p:sp>
    </p:spTree>
    <p:extLst>
      <p:ext uri="{BB962C8B-B14F-4D97-AF65-F5344CB8AC3E}">
        <p14:creationId xmlns:p14="http://schemas.microsoft.com/office/powerpoint/2010/main" val="4255988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 rotWithShape="1">
          <a:blip r:embed="rId2"/>
          <a:srcRect r="14318" b="-811"/>
          <a:stretch/>
        </p:blipFill>
        <p:spPr>
          <a:xfrm>
            <a:off x="5420497" y="1493634"/>
            <a:ext cx="6695304" cy="5250065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Data Avenue használati lehetőségek</a:t>
            </a:r>
            <a:endParaRPr lang="en-GB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09600" y="2504750"/>
            <a:ext cx="6285470" cy="3227832"/>
          </a:xfrm>
        </p:spPr>
        <p:txBody>
          <a:bodyPr/>
          <a:lstStyle/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hu-HU" sz="2400" dirty="0" smtClean="0"/>
              <a:t>Fájl mozgatása az </a:t>
            </a:r>
            <a:r>
              <a:rPr lang="hu-HU" sz="2400" b="1" dirty="0" smtClean="0"/>
              <a:t>asztali számítógép </a:t>
            </a:r>
            <a:r>
              <a:rPr lang="hu-HU" sz="2400" dirty="0" smtClean="0"/>
              <a:t>és az MTA </a:t>
            </a:r>
            <a:r>
              <a:rPr lang="hu-HU" sz="2400" dirty="0" err="1" smtClean="0"/>
              <a:t>Cloud</a:t>
            </a:r>
            <a:r>
              <a:rPr lang="hu-HU" sz="2400" dirty="0" smtClean="0"/>
              <a:t> között vagy fordítva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hu-HU" sz="2400" dirty="0" smtClean="0"/>
              <a:t>Fájl mozgatása egy </a:t>
            </a:r>
            <a:r>
              <a:rPr lang="hu-HU" sz="2400" b="1" dirty="0" smtClean="0"/>
              <a:t>külső</a:t>
            </a:r>
            <a:r>
              <a:rPr lang="hu-HU" sz="2400" dirty="0" smtClean="0"/>
              <a:t> </a:t>
            </a:r>
            <a:r>
              <a:rPr lang="hu-HU" sz="2400" b="1" dirty="0" smtClean="0"/>
              <a:t>tárolóról </a:t>
            </a:r>
            <a:r>
              <a:rPr lang="hu-HU" sz="2400" dirty="0" smtClean="0"/>
              <a:t>az MTA </a:t>
            </a:r>
            <a:r>
              <a:rPr lang="hu-HU" sz="2400" dirty="0" err="1" smtClean="0"/>
              <a:t>Cloudra</a:t>
            </a:r>
            <a:r>
              <a:rPr lang="hu-HU" sz="2400" dirty="0"/>
              <a:t> </a:t>
            </a:r>
            <a:r>
              <a:rPr lang="hu-HU" sz="2400" dirty="0" smtClean="0"/>
              <a:t>vagy fordítva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hu-HU" sz="2400" dirty="0" smtClean="0"/>
              <a:t>Fájl mozgatás az </a:t>
            </a:r>
            <a:r>
              <a:rPr lang="hu-HU" sz="2400" b="1" dirty="0" smtClean="0"/>
              <a:t>másik felhőről </a:t>
            </a:r>
            <a:r>
              <a:rPr lang="hu-HU" sz="2400" dirty="0" smtClean="0"/>
              <a:t/>
            </a:r>
            <a:br>
              <a:rPr lang="hu-HU" sz="2400" dirty="0" smtClean="0"/>
            </a:br>
            <a:r>
              <a:rPr lang="hu-HU" sz="2400" dirty="0" smtClean="0"/>
              <a:t>az MTA </a:t>
            </a:r>
            <a:r>
              <a:rPr lang="hu-HU" sz="2400" dirty="0" err="1" smtClean="0"/>
              <a:t>Cloudra</a:t>
            </a:r>
            <a:r>
              <a:rPr lang="hu-HU" sz="2400" dirty="0" smtClean="0"/>
              <a:t> </a:t>
            </a:r>
            <a:r>
              <a:rPr lang="hu-HU" sz="2400" dirty="0"/>
              <a:t>vagy </a:t>
            </a:r>
            <a:r>
              <a:rPr lang="hu-HU" sz="2400" dirty="0" smtClean="0"/>
              <a:t>fordítva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394609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Data Avenue használatára példa</a:t>
            </a:r>
            <a:endParaRPr lang="en-GB" dirty="0"/>
          </a:p>
        </p:txBody>
      </p:sp>
      <p:sp>
        <p:nvSpPr>
          <p:cNvPr id="6" name="Henger 5"/>
          <p:cNvSpPr/>
          <p:nvPr/>
        </p:nvSpPr>
        <p:spPr>
          <a:xfrm>
            <a:off x="5582526" y="3342258"/>
            <a:ext cx="937586" cy="833607"/>
          </a:xfrm>
          <a:prstGeom prst="can">
            <a:avLst/>
          </a:prstGeom>
          <a:ln w="1905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hu-HU" sz="1200" dirty="0" smtClean="0"/>
              <a:t>S3 STORAGE</a:t>
            </a:r>
            <a:endParaRPr lang="en-GB" sz="1200" dirty="0" smtClean="0"/>
          </a:p>
        </p:txBody>
      </p:sp>
      <p:sp>
        <p:nvSpPr>
          <p:cNvPr id="9" name="Felhő 8"/>
          <p:cNvSpPr/>
          <p:nvPr/>
        </p:nvSpPr>
        <p:spPr>
          <a:xfrm>
            <a:off x="6637071" y="2302181"/>
            <a:ext cx="5372242" cy="3344743"/>
          </a:xfrm>
          <a:prstGeom prst="cloud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GB" dirty="0" smtClean="0"/>
          </a:p>
        </p:txBody>
      </p:sp>
      <p:sp>
        <p:nvSpPr>
          <p:cNvPr id="10" name="Szövegdoboz 9"/>
          <p:cNvSpPr txBox="1"/>
          <p:nvPr/>
        </p:nvSpPr>
        <p:spPr>
          <a:xfrm>
            <a:off x="10201765" y="2814943"/>
            <a:ext cx="1770932" cy="64472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hu-HU" dirty="0" smtClean="0"/>
              <a:t>MTA CLOUD</a:t>
            </a:r>
          </a:p>
          <a:p>
            <a:pPr>
              <a:lnSpc>
                <a:spcPct val="90000"/>
              </a:lnSpc>
            </a:pPr>
            <a:endParaRPr lang="en-GB" dirty="0" err="1" smtClean="0"/>
          </a:p>
        </p:txBody>
      </p:sp>
      <p:grpSp>
        <p:nvGrpSpPr>
          <p:cNvPr id="3" name="Csoportba foglalás 2"/>
          <p:cNvGrpSpPr/>
          <p:nvPr/>
        </p:nvGrpSpPr>
        <p:grpSpPr>
          <a:xfrm>
            <a:off x="7893875" y="3105552"/>
            <a:ext cx="1409442" cy="1227792"/>
            <a:chOff x="9568696" y="3367881"/>
            <a:chExt cx="1409442" cy="1227792"/>
          </a:xfrm>
        </p:grpSpPr>
        <p:grpSp>
          <p:nvGrpSpPr>
            <p:cNvPr id="15" name="Csoportba foglalás 14"/>
            <p:cNvGrpSpPr/>
            <p:nvPr/>
          </p:nvGrpSpPr>
          <p:grpSpPr>
            <a:xfrm>
              <a:off x="9568696" y="3367881"/>
              <a:ext cx="1409442" cy="1227792"/>
              <a:chOff x="792480" y="3178629"/>
              <a:chExt cx="2002971" cy="1654628"/>
            </a:xfrm>
          </p:grpSpPr>
          <p:sp>
            <p:nvSpPr>
              <p:cNvPr id="17" name="Téglalap 16"/>
              <p:cNvSpPr/>
              <p:nvPr/>
            </p:nvSpPr>
            <p:spPr>
              <a:xfrm>
                <a:off x="792480" y="3178629"/>
                <a:ext cx="2002971" cy="1654628"/>
              </a:xfrm>
              <a:prstGeom prst="rect">
                <a:avLst/>
              </a:prstGeom>
              <a:solidFill>
                <a:schemeClr val="bg1"/>
              </a:solidFill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endParaRPr lang="en-GB" dirty="0" smtClean="0"/>
              </a:p>
            </p:txBody>
          </p:sp>
          <p:sp>
            <p:nvSpPr>
              <p:cNvPr id="18" name="Szövegdoboz 17"/>
              <p:cNvSpPr txBox="1"/>
              <p:nvPr/>
            </p:nvSpPr>
            <p:spPr>
              <a:xfrm>
                <a:off x="1820091" y="3196047"/>
                <a:ext cx="966651" cy="269965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>
                <a:no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hu-HU" sz="1400" dirty="0"/>
                  <a:t> </a:t>
                </a:r>
                <a:r>
                  <a:rPr lang="hu-HU" sz="1400" dirty="0" smtClean="0"/>
                  <a:t>VM</a:t>
                </a:r>
                <a:endParaRPr lang="en-GB" sz="1400" dirty="0" err="1" smtClean="0"/>
              </a:p>
            </p:txBody>
          </p:sp>
        </p:grpSp>
        <p:sp>
          <p:nvSpPr>
            <p:cNvPr id="16" name="Kocka 15"/>
            <p:cNvSpPr/>
            <p:nvPr/>
          </p:nvSpPr>
          <p:spPr>
            <a:xfrm>
              <a:off x="9802614" y="3865399"/>
              <a:ext cx="1047890" cy="626819"/>
            </a:xfrm>
            <a:prstGeom prst="cube">
              <a:avLst/>
            </a:prstGeom>
            <a:ln w="19050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lang="hu-HU" sz="1200" dirty="0" smtClean="0"/>
                <a:t>DATA</a:t>
              </a:r>
              <a:br>
                <a:rPr lang="hu-HU" sz="1200" dirty="0" smtClean="0"/>
              </a:br>
              <a:r>
                <a:rPr lang="hu-HU" sz="1200" dirty="0" smtClean="0"/>
                <a:t>AVENUE</a:t>
              </a:r>
              <a:endParaRPr lang="en-GB" sz="1200" dirty="0" smtClean="0"/>
            </a:p>
          </p:txBody>
        </p:sp>
      </p:grpSp>
      <p:grpSp>
        <p:nvGrpSpPr>
          <p:cNvPr id="4" name="Csoportba foglalás 3"/>
          <p:cNvGrpSpPr/>
          <p:nvPr/>
        </p:nvGrpSpPr>
        <p:grpSpPr>
          <a:xfrm>
            <a:off x="10074131" y="3164260"/>
            <a:ext cx="1409442" cy="1227792"/>
            <a:chOff x="7551240" y="3024220"/>
            <a:chExt cx="1409442" cy="1227792"/>
          </a:xfrm>
        </p:grpSpPr>
        <p:grpSp>
          <p:nvGrpSpPr>
            <p:cNvPr id="24" name="Csoportba foglalás 23"/>
            <p:cNvGrpSpPr/>
            <p:nvPr/>
          </p:nvGrpSpPr>
          <p:grpSpPr>
            <a:xfrm>
              <a:off x="7551240" y="3024220"/>
              <a:ext cx="1409442" cy="1227792"/>
              <a:chOff x="4457836" y="3271703"/>
              <a:chExt cx="2002971" cy="1654628"/>
            </a:xfrm>
          </p:grpSpPr>
          <p:sp>
            <p:nvSpPr>
              <p:cNvPr id="22" name="Téglalap 21"/>
              <p:cNvSpPr/>
              <p:nvPr/>
            </p:nvSpPr>
            <p:spPr>
              <a:xfrm>
                <a:off x="4457836" y="3271703"/>
                <a:ext cx="2002971" cy="1654628"/>
              </a:xfrm>
              <a:prstGeom prst="rect">
                <a:avLst/>
              </a:prstGeom>
              <a:solidFill>
                <a:schemeClr val="bg1"/>
              </a:solidFill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endParaRPr lang="en-GB" dirty="0" smtClean="0"/>
              </a:p>
            </p:txBody>
          </p:sp>
          <p:sp>
            <p:nvSpPr>
              <p:cNvPr id="23" name="Szövegdoboz 22"/>
              <p:cNvSpPr txBox="1"/>
              <p:nvPr/>
            </p:nvSpPr>
            <p:spPr>
              <a:xfrm>
                <a:off x="5485447" y="3289121"/>
                <a:ext cx="966651" cy="269965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>
                <a:no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hu-HU" sz="1400" dirty="0"/>
                  <a:t> </a:t>
                </a:r>
                <a:r>
                  <a:rPr lang="hu-HU" sz="1400" dirty="0" smtClean="0"/>
                  <a:t>VM</a:t>
                </a:r>
                <a:endParaRPr lang="en-GB" sz="1400" dirty="0" err="1" smtClean="0"/>
              </a:p>
            </p:txBody>
          </p:sp>
        </p:grpSp>
        <p:sp>
          <p:nvSpPr>
            <p:cNvPr id="13" name="Henger 12"/>
            <p:cNvSpPr/>
            <p:nvPr/>
          </p:nvSpPr>
          <p:spPr>
            <a:xfrm>
              <a:off x="7735079" y="3355501"/>
              <a:ext cx="937586" cy="833607"/>
            </a:xfrm>
            <a:prstGeom prst="can">
              <a:avLst/>
            </a:prstGeom>
            <a:ln w="19050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lang="hu-HU" sz="1200" dirty="0" smtClean="0"/>
                <a:t>S3 STORAGE</a:t>
              </a:r>
              <a:endParaRPr lang="en-GB" sz="1200" dirty="0" smtClean="0"/>
            </a:p>
          </p:txBody>
        </p:sp>
      </p:grpSp>
      <p:grpSp>
        <p:nvGrpSpPr>
          <p:cNvPr id="25" name="Csoportba foglalás 24"/>
          <p:cNvGrpSpPr/>
          <p:nvPr/>
        </p:nvGrpSpPr>
        <p:grpSpPr>
          <a:xfrm>
            <a:off x="7256880" y="4589691"/>
            <a:ext cx="1409442" cy="1227792"/>
            <a:chOff x="7256880" y="4589691"/>
            <a:chExt cx="1409442" cy="1227792"/>
          </a:xfrm>
        </p:grpSpPr>
        <p:sp>
          <p:nvSpPr>
            <p:cNvPr id="27" name="Téglalap 26"/>
            <p:cNvSpPr/>
            <p:nvPr/>
          </p:nvSpPr>
          <p:spPr>
            <a:xfrm>
              <a:off x="7256880" y="4589691"/>
              <a:ext cx="1409442" cy="1227792"/>
            </a:xfrm>
            <a:prstGeom prst="rect">
              <a:avLst/>
            </a:prstGeom>
            <a:solidFill>
              <a:schemeClr val="bg1"/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GB" dirty="0" smtClean="0"/>
            </a:p>
          </p:txBody>
        </p:sp>
        <p:sp>
          <p:nvSpPr>
            <p:cNvPr id="28" name="Szövegdoboz 27"/>
            <p:cNvSpPr txBox="1"/>
            <p:nvPr/>
          </p:nvSpPr>
          <p:spPr>
            <a:xfrm>
              <a:off x="7986113" y="4589691"/>
              <a:ext cx="680209" cy="20032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0" tIns="0" rIns="0" bIns="0" rtlCol="0"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hu-HU" sz="1400" dirty="0"/>
                <a:t> </a:t>
              </a:r>
              <a:r>
                <a:rPr lang="hu-HU" sz="1400" dirty="0" smtClean="0"/>
                <a:t>VM</a:t>
              </a:r>
              <a:endParaRPr lang="en-GB" sz="1400" dirty="0" err="1" smtClean="0"/>
            </a:p>
          </p:txBody>
        </p:sp>
      </p:grpSp>
      <p:cxnSp>
        <p:nvCxnSpPr>
          <p:cNvPr id="30" name="Görbe összekötő 29"/>
          <p:cNvCxnSpPr/>
          <p:nvPr/>
        </p:nvCxnSpPr>
        <p:spPr>
          <a:xfrm flipV="1">
            <a:off x="6567554" y="3851275"/>
            <a:ext cx="1272222" cy="132"/>
          </a:xfrm>
          <a:prstGeom prst="curvedConnector3">
            <a:avLst>
              <a:gd name="adj1" fmla="val 50000"/>
            </a:avLst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örbe összekötő 34"/>
          <p:cNvCxnSpPr/>
          <p:nvPr/>
        </p:nvCxnSpPr>
        <p:spPr>
          <a:xfrm flipV="1">
            <a:off x="9361615" y="3854351"/>
            <a:ext cx="663828" cy="8977"/>
          </a:xfrm>
          <a:prstGeom prst="curvedConnector3">
            <a:avLst>
              <a:gd name="adj1" fmla="val 50000"/>
            </a:avLst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Görbe összekötő 39"/>
          <p:cNvCxnSpPr/>
          <p:nvPr/>
        </p:nvCxnSpPr>
        <p:spPr>
          <a:xfrm rot="10800000" flipV="1">
            <a:off x="9355250" y="3780607"/>
            <a:ext cx="575621" cy="1930"/>
          </a:xfrm>
          <a:prstGeom prst="curvedConnector3">
            <a:avLst>
              <a:gd name="adj1" fmla="val 50000"/>
            </a:avLst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Egyenes összekötő nyíllal 47"/>
          <p:cNvCxnSpPr/>
          <p:nvPr/>
        </p:nvCxnSpPr>
        <p:spPr>
          <a:xfrm>
            <a:off x="8457578" y="4365092"/>
            <a:ext cx="5486" cy="264471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Szöveg helye 2"/>
          <p:cNvSpPr>
            <a:spLocks noGrp="1"/>
          </p:cNvSpPr>
          <p:nvPr>
            <p:ph type="body" idx="1"/>
          </p:nvPr>
        </p:nvSpPr>
        <p:spPr>
          <a:xfrm>
            <a:off x="285578" y="1956322"/>
            <a:ext cx="4945759" cy="3187152"/>
          </a:xfrm>
        </p:spPr>
        <p:txBody>
          <a:bodyPr/>
          <a:lstStyle/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hu-HU" sz="2400" dirty="0" smtClean="0"/>
              <a:t>DataAvenue és dedikált tároló gép felállítása MTA </a:t>
            </a:r>
            <a:r>
              <a:rPr lang="hu-HU" sz="2400" dirty="0" err="1" smtClean="0"/>
              <a:t>Cloudban</a:t>
            </a:r>
            <a:endParaRPr lang="hu-HU" sz="2400" dirty="0" smtClean="0"/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hu-HU" sz="2400" dirty="0" smtClean="0"/>
              <a:t>Külső S3 tárolóról lementjük az új, dedikált tárolóra az adatokat a DataAvenue segítségével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hu-HU" sz="2400" dirty="0" smtClean="0"/>
              <a:t>DataAvenue segítségével dedikált tárolóról adatmozgatás</a:t>
            </a:r>
          </a:p>
        </p:txBody>
      </p:sp>
      <p:cxnSp>
        <p:nvCxnSpPr>
          <p:cNvPr id="34" name="Egyenes összekötő nyíllal 33"/>
          <p:cNvCxnSpPr/>
          <p:nvPr/>
        </p:nvCxnSpPr>
        <p:spPr>
          <a:xfrm flipV="1">
            <a:off x="8624721" y="4346269"/>
            <a:ext cx="0" cy="230424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Görbe összekötő 36"/>
          <p:cNvCxnSpPr/>
          <p:nvPr/>
        </p:nvCxnSpPr>
        <p:spPr>
          <a:xfrm>
            <a:off x="9409601" y="3752711"/>
            <a:ext cx="594928" cy="12700"/>
          </a:xfrm>
          <a:prstGeom prst="curvedConnector3">
            <a:avLst>
              <a:gd name="adj1" fmla="val 50000"/>
            </a:avLst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9972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9" grpId="0" animBg="1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MTA </a:t>
            </a:r>
            <a:r>
              <a:rPr lang="hu-HU" dirty="0" err="1" smtClean="0"/>
              <a:t>Cloud</a:t>
            </a:r>
            <a:r>
              <a:rPr lang="hu-HU" dirty="0" smtClean="0"/>
              <a:t> tároló megoldások</a:t>
            </a:r>
            <a:endParaRPr lang="en-GB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09600" y="1234440"/>
            <a:ext cx="10972800" cy="4965191"/>
          </a:xfrm>
        </p:spPr>
        <p:txBody>
          <a:bodyPr/>
          <a:lstStyle/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hu-HU" sz="2000" dirty="0" err="1" smtClean="0"/>
              <a:t>Volume</a:t>
            </a:r>
            <a:r>
              <a:rPr lang="hu-HU" sz="2000" dirty="0" smtClean="0"/>
              <a:t> igénylés </a:t>
            </a:r>
            <a:endParaRPr lang="hu-HU" sz="2000" dirty="0" smtClean="0"/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hu-HU" sz="2000" dirty="0" err="1" smtClean="0"/>
              <a:t>Volume</a:t>
            </a:r>
            <a:r>
              <a:rPr lang="hu-HU" sz="2000" dirty="0" smtClean="0"/>
              <a:t> </a:t>
            </a:r>
            <a:r>
              <a:rPr lang="hu-HU" sz="2000" dirty="0" smtClean="0"/>
              <a:t>létrehozás (</a:t>
            </a:r>
            <a:r>
              <a:rPr lang="hu-HU" sz="2000" dirty="0" err="1" smtClean="0"/>
              <a:t>Horizon</a:t>
            </a:r>
            <a:r>
              <a:rPr lang="hu-HU" sz="2000" dirty="0" smtClean="0"/>
              <a:t>)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hu-HU" sz="2000" dirty="0" err="1" smtClean="0"/>
              <a:t>Volume</a:t>
            </a:r>
            <a:r>
              <a:rPr lang="hu-HU" sz="2000" dirty="0" smtClean="0"/>
              <a:t> virtuális géphez csatolás (</a:t>
            </a:r>
            <a:r>
              <a:rPr lang="hu-HU" sz="2000" dirty="0" err="1" smtClean="0"/>
              <a:t>Horizon</a:t>
            </a:r>
            <a:r>
              <a:rPr lang="hu-HU" sz="2000" dirty="0" smtClean="0"/>
              <a:t>)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hu-HU" sz="2000" dirty="0" err="1" smtClean="0"/>
              <a:t>Volume</a:t>
            </a:r>
            <a:r>
              <a:rPr lang="hu-HU" sz="2000" dirty="0" smtClean="0"/>
              <a:t> konfiguráció</a:t>
            </a:r>
          </a:p>
          <a:p>
            <a:pPr marL="457200" indent="-457200">
              <a:spcAft>
                <a:spcPts val="3600"/>
              </a:spcAft>
              <a:buFont typeface="+mj-lt"/>
              <a:buAutoNum type="arabicPeriod"/>
            </a:pPr>
            <a:r>
              <a:rPr lang="hu-HU" sz="2000" dirty="0" smtClean="0"/>
              <a:t>S3 </a:t>
            </a:r>
            <a:r>
              <a:rPr lang="hu-HU" sz="2000" dirty="0" smtClean="0"/>
              <a:t>tároló </a:t>
            </a:r>
            <a:r>
              <a:rPr lang="hu-HU" sz="2000" dirty="0" smtClean="0"/>
              <a:t>létrehozása </a:t>
            </a:r>
            <a:r>
              <a:rPr lang="hu-HU" sz="2000" dirty="0" smtClean="0"/>
              <a:t>(</a:t>
            </a:r>
            <a:r>
              <a:rPr lang="hu-HU" sz="2000" dirty="0" err="1" smtClean="0"/>
              <a:t>network</a:t>
            </a:r>
            <a:r>
              <a:rPr lang="hu-HU" sz="2000" dirty="0" smtClean="0"/>
              <a:t>, konténer indítás)</a:t>
            </a:r>
            <a:endParaRPr lang="hu-HU" sz="2000" dirty="0"/>
          </a:p>
          <a:p>
            <a:pPr>
              <a:spcAft>
                <a:spcPts val="2400"/>
              </a:spcAft>
            </a:pPr>
            <a:r>
              <a:rPr lang="hu-HU" sz="2000" dirty="0" smtClean="0"/>
              <a:t>Adatvesztés/</a:t>
            </a:r>
            <a:r>
              <a:rPr lang="hu-HU" sz="2000" dirty="0" err="1" smtClean="0"/>
              <a:t>adatkorruptálódás</a:t>
            </a:r>
            <a:r>
              <a:rPr lang="hu-HU" sz="2000" dirty="0" smtClean="0"/>
              <a:t> </a:t>
            </a:r>
            <a:r>
              <a:rPr lang="hu-HU" sz="2000" dirty="0" smtClean="0"/>
              <a:t>ellen </a:t>
            </a:r>
            <a:r>
              <a:rPr lang="hu-HU" sz="2000" b="1" dirty="0" err="1"/>
              <a:t>s</a:t>
            </a:r>
            <a:r>
              <a:rPr lang="hu-HU" sz="2000" b="1" dirty="0" err="1" smtClean="0">
                <a:solidFill>
                  <a:schemeClr val="tx1"/>
                </a:solidFill>
              </a:rPr>
              <a:t>napshot</a:t>
            </a:r>
            <a:r>
              <a:rPr lang="hu-HU" sz="2000" b="1" dirty="0" smtClean="0">
                <a:solidFill>
                  <a:schemeClr val="tx1"/>
                </a:solidFill>
              </a:rPr>
              <a:t> </a:t>
            </a:r>
            <a:r>
              <a:rPr lang="hu-HU" sz="2000" b="1" dirty="0">
                <a:solidFill>
                  <a:schemeClr val="tx1"/>
                </a:solidFill>
              </a:rPr>
              <a:t>készítése </a:t>
            </a:r>
            <a:r>
              <a:rPr lang="hu-HU" sz="2000" dirty="0">
                <a:solidFill>
                  <a:schemeClr val="tx1"/>
                </a:solidFill>
              </a:rPr>
              <a:t>a tároló csomópontról, amelyből vissza lehet állítani a korábbi állapotot</a:t>
            </a:r>
          </a:p>
          <a:p>
            <a:r>
              <a:rPr lang="hu-HU" sz="2000" dirty="0" smtClean="0"/>
              <a:t>MTA </a:t>
            </a:r>
            <a:r>
              <a:rPr lang="hu-HU" sz="2000" dirty="0" err="1" smtClean="0"/>
              <a:t>Cloud</a:t>
            </a:r>
            <a:r>
              <a:rPr lang="hu-HU" sz="2000" dirty="0" smtClean="0"/>
              <a:t> csapat segítsége </a:t>
            </a:r>
            <a:r>
              <a:rPr lang="hu-HU" sz="2000" dirty="0"/>
              <a:t>(</a:t>
            </a:r>
            <a:r>
              <a:rPr lang="hu-HU" sz="2000" dirty="0" err="1" smtClean="0"/>
              <a:t>info</a:t>
            </a:r>
            <a:r>
              <a:rPr lang="hu-HU" sz="2000" dirty="0" smtClean="0"/>
              <a:t>@</a:t>
            </a:r>
            <a:r>
              <a:rPr lang="hu-HU" sz="2000" dirty="0" err="1" smtClean="0"/>
              <a:t>cloud.mta.hu</a:t>
            </a:r>
            <a:r>
              <a:rPr lang="hu-HU" sz="2000" dirty="0" smtClean="0"/>
              <a:t>)</a:t>
            </a:r>
            <a:endParaRPr lang="hu-HU" sz="2000" dirty="0" smtClean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1616" y="4745736"/>
            <a:ext cx="1700784" cy="1700784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064" y="4847217"/>
            <a:ext cx="2167128" cy="1753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775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/>
        </p:nvPicPr>
        <p:blipFill rotWithShape="1">
          <a:blip r:embed="rId2"/>
          <a:srcRect b="13885"/>
          <a:stretch/>
        </p:blipFill>
        <p:spPr>
          <a:xfrm>
            <a:off x="293993" y="1475622"/>
            <a:ext cx="11564487" cy="3833477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852" y="1490215"/>
            <a:ext cx="11478768" cy="3804289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 rotWithShape="1">
          <a:blip r:embed="rId4"/>
          <a:srcRect r="-741" b="34949"/>
          <a:stretch/>
        </p:blipFill>
        <p:spPr>
          <a:xfrm>
            <a:off x="293993" y="1496184"/>
            <a:ext cx="11966347" cy="3715385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MTA </a:t>
            </a:r>
            <a:r>
              <a:rPr lang="hu-HU" dirty="0" err="1" smtClean="0"/>
              <a:t>Cloud</a:t>
            </a:r>
            <a:r>
              <a:rPr lang="hu-HU" dirty="0" smtClean="0"/>
              <a:t> </a:t>
            </a:r>
            <a:r>
              <a:rPr lang="hu-HU" dirty="0" err="1" smtClean="0"/>
              <a:t>volume</a:t>
            </a:r>
            <a:r>
              <a:rPr lang="hu-HU" dirty="0" smtClean="0"/>
              <a:t> létrehozás</a:t>
            </a:r>
            <a:endParaRPr lang="en-GB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 rotWithShape="1">
          <a:blip r:embed="rId5"/>
          <a:srcRect b="28129"/>
          <a:stretch/>
        </p:blipFill>
        <p:spPr>
          <a:xfrm>
            <a:off x="326425" y="1413249"/>
            <a:ext cx="11599471" cy="4088057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3993" y="1413249"/>
            <a:ext cx="11831514" cy="2936289"/>
          </a:xfrm>
          <a:prstGeom prst="rect">
            <a:avLst/>
          </a:prstGeom>
        </p:spPr>
      </p:pic>
      <p:sp>
        <p:nvSpPr>
          <p:cNvPr id="8" name="Téglalap 7"/>
          <p:cNvSpPr/>
          <p:nvPr/>
        </p:nvSpPr>
        <p:spPr>
          <a:xfrm>
            <a:off x="1767388" y="2712762"/>
            <a:ext cx="6144768" cy="510999"/>
          </a:xfrm>
          <a:prstGeom prst="rect">
            <a:avLst/>
          </a:prstGeom>
          <a:noFill/>
          <a:ln w="7302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260705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MTA </a:t>
            </a:r>
            <a:r>
              <a:rPr lang="hu-HU" dirty="0" err="1" smtClean="0"/>
              <a:t>Cloud</a:t>
            </a:r>
            <a:r>
              <a:rPr lang="hu-HU" dirty="0" smtClean="0"/>
              <a:t> tároló megoldások</a:t>
            </a:r>
            <a:endParaRPr lang="en-GB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09600" y="1371600"/>
            <a:ext cx="10266948" cy="5077325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hu-HU" sz="2000" dirty="0" err="1"/>
              <a:t>Volume</a:t>
            </a:r>
            <a:r>
              <a:rPr lang="hu-HU" sz="2000" dirty="0"/>
              <a:t> </a:t>
            </a:r>
            <a:r>
              <a:rPr lang="hu-HU" sz="2000" dirty="0" smtClean="0"/>
              <a:t>konfigurálás:</a:t>
            </a:r>
            <a:endParaRPr lang="hu-HU" sz="2000" dirty="0"/>
          </a:p>
          <a:p>
            <a:pPr lvl="1" indent="-4572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hu-HU" sz="2000" dirty="0">
                <a:solidFill>
                  <a:schemeClr val="tx1"/>
                </a:solidFill>
              </a:rPr>
              <a:t>Elsődleges partíció létrehozása a köteten:</a:t>
            </a:r>
          </a:p>
          <a:p>
            <a:pPr marL="800100" lvl="3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tx1"/>
                </a:solidFill>
              </a:rPr>
              <a:t>$</a:t>
            </a:r>
            <a:r>
              <a:rPr lang="hu-HU" sz="1600" dirty="0" smtClean="0">
                <a:solidFill>
                  <a:schemeClr val="tx1"/>
                </a:solidFill>
              </a:rPr>
              <a:t> </a:t>
            </a:r>
            <a:r>
              <a:rPr lang="en-GB" sz="1600" dirty="0" smtClean="0">
                <a:solidFill>
                  <a:schemeClr val="tx1"/>
                </a:solidFill>
              </a:rPr>
              <a:t>sudo </a:t>
            </a:r>
            <a:r>
              <a:rPr lang="en-GB" sz="1600" dirty="0" err="1">
                <a:solidFill>
                  <a:schemeClr val="tx1"/>
                </a:solidFill>
              </a:rPr>
              <a:t>mkfs</a:t>
            </a:r>
            <a:r>
              <a:rPr lang="en-GB" sz="1600" dirty="0">
                <a:solidFill>
                  <a:schemeClr val="tx1"/>
                </a:solidFill>
              </a:rPr>
              <a:t> -t </a:t>
            </a:r>
            <a:r>
              <a:rPr lang="en-GB" sz="1600" b="1" dirty="0">
                <a:solidFill>
                  <a:schemeClr val="tx1"/>
                </a:solidFill>
              </a:rPr>
              <a:t>ext4</a:t>
            </a:r>
            <a:r>
              <a:rPr lang="en-GB" sz="1600" dirty="0">
                <a:solidFill>
                  <a:schemeClr val="tx1"/>
                </a:solidFill>
              </a:rPr>
              <a:t> -j /</a:t>
            </a:r>
            <a:r>
              <a:rPr lang="en-GB" sz="1600" dirty="0" smtClean="0">
                <a:solidFill>
                  <a:schemeClr val="tx1"/>
                </a:solidFill>
              </a:rPr>
              <a:t>dev/</a:t>
            </a:r>
            <a:r>
              <a:rPr lang="en-GB" sz="1600" dirty="0" err="1" smtClean="0">
                <a:solidFill>
                  <a:schemeClr val="tx1"/>
                </a:solidFill>
              </a:rPr>
              <a:t>vdb</a:t>
            </a:r>
            <a:endParaRPr lang="hu-HU" sz="1600" dirty="0" smtClean="0">
              <a:solidFill>
                <a:schemeClr val="tx1"/>
              </a:solidFill>
            </a:endParaRPr>
          </a:p>
          <a:p>
            <a:pPr marL="457200" lvl="3" indent="-457200">
              <a:spcBef>
                <a:spcPts val="0"/>
              </a:spcBef>
              <a:buFont typeface="+mj-lt"/>
              <a:buAutoNum type="arabicPeriod" startAt="2"/>
            </a:pPr>
            <a:r>
              <a:rPr lang="hu-HU" sz="2000" dirty="0">
                <a:solidFill>
                  <a:schemeClr val="tx1"/>
                </a:solidFill>
              </a:rPr>
              <a:t>Kötet felcsatolása:</a:t>
            </a:r>
          </a:p>
          <a:p>
            <a:pPr marL="800100" lvl="3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tx1"/>
                </a:solidFill>
              </a:rPr>
              <a:t> </a:t>
            </a:r>
            <a:r>
              <a:rPr lang="hu-HU" sz="1800" dirty="0" smtClean="0">
                <a:solidFill>
                  <a:schemeClr val="tx1"/>
                </a:solidFill>
              </a:rPr>
              <a:t>$ </a:t>
            </a:r>
            <a:r>
              <a:rPr lang="en-GB" sz="1600" dirty="0" smtClean="0">
                <a:solidFill>
                  <a:schemeClr val="tx1"/>
                </a:solidFill>
              </a:rPr>
              <a:t>sudo </a:t>
            </a:r>
            <a:r>
              <a:rPr lang="en-GB" sz="1600" dirty="0">
                <a:solidFill>
                  <a:schemeClr val="tx1"/>
                </a:solidFill>
              </a:rPr>
              <a:t>mount /dev/</a:t>
            </a:r>
            <a:r>
              <a:rPr lang="en-GB" sz="1600" dirty="0" err="1">
                <a:solidFill>
                  <a:schemeClr val="tx1"/>
                </a:solidFill>
              </a:rPr>
              <a:t>vdb</a:t>
            </a:r>
            <a:r>
              <a:rPr lang="en-GB" sz="1600" dirty="0">
                <a:solidFill>
                  <a:schemeClr val="tx1"/>
                </a:solidFill>
              </a:rPr>
              <a:t> /</a:t>
            </a:r>
            <a:r>
              <a:rPr lang="en-GB" sz="1600" dirty="0" err="1" smtClean="0">
                <a:solidFill>
                  <a:schemeClr val="tx1"/>
                </a:solidFill>
              </a:rPr>
              <a:t>mnt</a:t>
            </a:r>
            <a:endParaRPr lang="hu-HU" sz="1600" dirty="0" smtClean="0">
              <a:solidFill>
                <a:schemeClr val="tx1"/>
              </a:solidFill>
            </a:endParaRPr>
          </a:p>
          <a:p>
            <a:pPr marL="457200" lvl="3" indent="-457200">
              <a:spcBef>
                <a:spcPts val="0"/>
              </a:spcBef>
              <a:spcAft>
                <a:spcPts val="1200"/>
              </a:spcAft>
              <a:buFont typeface="+mj-lt"/>
              <a:buAutoNum type="arabicPeriod" startAt="3"/>
            </a:pPr>
            <a:r>
              <a:rPr lang="hu-HU" sz="2000" dirty="0">
                <a:solidFill>
                  <a:schemeClr val="tx1"/>
                </a:solidFill>
              </a:rPr>
              <a:t>Docker </a:t>
            </a:r>
            <a:r>
              <a:rPr lang="hu-HU" sz="2000" dirty="0" smtClean="0">
                <a:solidFill>
                  <a:schemeClr val="tx1"/>
                </a:solidFill>
              </a:rPr>
              <a:t>telepítés </a:t>
            </a:r>
            <a:r>
              <a:rPr lang="hu-HU" sz="1600" dirty="0">
                <a:solidFill>
                  <a:schemeClr val="tx1"/>
                </a:solidFill>
              </a:rPr>
              <a:t>(</a:t>
            </a:r>
            <a:r>
              <a:rPr lang="en-GB" sz="1600" dirty="0">
                <a:solidFill>
                  <a:schemeClr val="tx1"/>
                </a:solidFill>
              </a:rPr>
              <a:t>https://www.docker.com/</a:t>
            </a:r>
            <a:r>
              <a:rPr lang="hu-HU" sz="1600" dirty="0">
                <a:solidFill>
                  <a:schemeClr val="tx1"/>
                </a:solidFill>
              </a:rPr>
              <a:t>)</a:t>
            </a:r>
          </a:p>
          <a:p>
            <a:pPr lvl="1" indent="-457200">
              <a:spcBef>
                <a:spcPts val="0"/>
              </a:spcBef>
              <a:spcAft>
                <a:spcPts val="600"/>
              </a:spcAft>
              <a:buFont typeface="+mj-lt"/>
              <a:buAutoNum type="arabicPeriod" startAt="4"/>
            </a:pPr>
            <a:r>
              <a:rPr lang="hu-HU" sz="2000" dirty="0" err="1" smtClean="0">
                <a:solidFill>
                  <a:schemeClr val="tx1"/>
                </a:solidFill>
              </a:rPr>
              <a:t>Ceph</a:t>
            </a:r>
            <a:r>
              <a:rPr lang="hu-HU" sz="2000" dirty="0" smtClean="0">
                <a:solidFill>
                  <a:schemeClr val="tx1"/>
                </a:solidFill>
              </a:rPr>
              <a:t> hálózat létrehozás</a:t>
            </a:r>
          </a:p>
          <a:p>
            <a:pPr marL="742950" lvl="2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chemeClr val="tx1"/>
                </a:solidFill>
              </a:rPr>
              <a:t>$ docker </a:t>
            </a:r>
            <a:r>
              <a:rPr lang="hu-HU" dirty="0" err="1">
                <a:solidFill>
                  <a:schemeClr val="tx1"/>
                </a:solidFill>
              </a:rPr>
              <a:t>network</a:t>
            </a:r>
            <a:r>
              <a:rPr lang="hu-HU" dirty="0">
                <a:solidFill>
                  <a:schemeClr val="tx1"/>
                </a:solidFill>
              </a:rPr>
              <a:t> </a:t>
            </a:r>
            <a:r>
              <a:rPr lang="hu-HU" dirty="0" err="1">
                <a:solidFill>
                  <a:schemeClr val="tx1"/>
                </a:solidFill>
              </a:rPr>
              <a:t>inspect</a:t>
            </a:r>
            <a:r>
              <a:rPr lang="hu-HU" dirty="0">
                <a:solidFill>
                  <a:schemeClr val="tx1"/>
                </a:solidFill>
              </a:rPr>
              <a:t> </a:t>
            </a:r>
            <a:r>
              <a:rPr lang="hu-HU" dirty="0" err="1">
                <a:solidFill>
                  <a:schemeClr val="tx1"/>
                </a:solidFill>
              </a:rPr>
              <a:t>ceph</a:t>
            </a:r>
            <a:r>
              <a:rPr lang="hu-HU" dirty="0">
                <a:solidFill>
                  <a:schemeClr val="tx1"/>
                </a:solidFill>
              </a:rPr>
              <a:t> 2&gt;&amp;1 &gt; /</a:t>
            </a:r>
            <a:r>
              <a:rPr lang="hu-HU" dirty="0" err="1">
                <a:solidFill>
                  <a:schemeClr val="tx1"/>
                </a:solidFill>
              </a:rPr>
              <a:t>dev</a:t>
            </a:r>
            <a:r>
              <a:rPr lang="hu-HU" dirty="0">
                <a:solidFill>
                  <a:schemeClr val="tx1"/>
                </a:solidFill>
              </a:rPr>
              <a:t>/null || docker </a:t>
            </a:r>
            <a:r>
              <a:rPr lang="hu-HU" dirty="0" err="1">
                <a:solidFill>
                  <a:schemeClr val="tx1"/>
                </a:solidFill>
              </a:rPr>
              <a:t>network</a:t>
            </a:r>
            <a:r>
              <a:rPr lang="hu-HU" dirty="0">
                <a:solidFill>
                  <a:schemeClr val="tx1"/>
                </a:solidFill>
              </a:rPr>
              <a:t> </a:t>
            </a:r>
            <a:r>
              <a:rPr lang="hu-HU" dirty="0" err="1">
                <a:solidFill>
                  <a:schemeClr val="tx1"/>
                </a:solidFill>
              </a:rPr>
              <a:t>create</a:t>
            </a:r>
            <a:r>
              <a:rPr lang="hu-HU" dirty="0">
                <a:solidFill>
                  <a:schemeClr val="tx1"/>
                </a:solidFill>
              </a:rPr>
              <a:t> </a:t>
            </a:r>
            <a:r>
              <a:rPr lang="hu-HU" dirty="0" err="1">
                <a:solidFill>
                  <a:schemeClr val="tx1"/>
                </a:solidFill>
              </a:rPr>
              <a:t>--driver</a:t>
            </a:r>
            <a:r>
              <a:rPr lang="hu-HU" dirty="0">
                <a:solidFill>
                  <a:schemeClr val="tx1"/>
                </a:solidFill>
              </a:rPr>
              <a:t> </a:t>
            </a:r>
            <a:r>
              <a:rPr lang="hu-HU" dirty="0" err="1">
                <a:solidFill>
                  <a:schemeClr val="tx1"/>
                </a:solidFill>
              </a:rPr>
              <a:t>bridge</a:t>
            </a:r>
            <a:r>
              <a:rPr lang="hu-HU" dirty="0">
                <a:solidFill>
                  <a:schemeClr val="tx1"/>
                </a:solidFill>
              </a:rPr>
              <a:t> </a:t>
            </a:r>
            <a:r>
              <a:rPr lang="hu-HU" dirty="0" err="1">
                <a:solidFill>
                  <a:schemeClr val="tx1"/>
                </a:solidFill>
              </a:rPr>
              <a:t>--subnet</a:t>
            </a:r>
            <a:r>
              <a:rPr lang="hu-HU" dirty="0">
                <a:solidFill>
                  <a:schemeClr val="tx1"/>
                </a:solidFill>
              </a:rPr>
              <a:t> 172.16.13.0/28 </a:t>
            </a:r>
            <a:r>
              <a:rPr lang="hu-HU" dirty="0" err="1">
                <a:solidFill>
                  <a:schemeClr val="tx1"/>
                </a:solidFill>
              </a:rPr>
              <a:t>--gateway</a:t>
            </a:r>
            <a:r>
              <a:rPr lang="hu-HU" dirty="0">
                <a:solidFill>
                  <a:schemeClr val="tx1"/>
                </a:solidFill>
              </a:rPr>
              <a:t> 172.16.13.1 </a:t>
            </a:r>
            <a:r>
              <a:rPr lang="hu-HU" dirty="0" err="1">
                <a:solidFill>
                  <a:schemeClr val="tx1"/>
                </a:solidFill>
              </a:rPr>
              <a:t>ceph</a:t>
            </a:r>
            <a:endParaRPr lang="hu-HU" dirty="0">
              <a:solidFill>
                <a:schemeClr val="tx1"/>
              </a:solidFill>
            </a:endParaRPr>
          </a:p>
          <a:p>
            <a:pPr lvl="1" indent="-457200">
              <a:spcBef>
                <a:spcPts val="0"/>
              </a:spcBef>
              <a:spcAft>
                <a:spcPts val="600"/>
              </a:spcAft>
              <a:buFont typeface="+mj-lt"/>
              <a:buAutoNum type="arabicPeriod" startAt="4"/>
            </a:pPr>
            <a:r>
              <a:rPr lang="hu-HU" sz="2000" dirty="0" err="1">
                <a:solidFill>
                  <a:schemeClr val="tx1"/>
                </a:solidFill>
              </a:rPr>
              <a:t>Ceph</a:t>
            </a:r>
            <a:r>
              <a:rPr lang="hu-HU" sz="2000" dirty="0">
                <a:solidFill>
                  <a:schemeClr val="tx1"/>
                </a:solidFill>
              </a:rPr>
              <a:t> indításakor </a:t>
            </a:r>
            <a:r>
              <a:rPr lang="hu-HU" sz="2000" dirty="0" err="1">
                <a:solidFill>
                  <a:schemeClr val="tx1"/>
                </a:solidFill>
              </a:rPr>
              <a:t>volume</a:t>
            </a:r>
            <a:r>
              <a:rPr lang="hu-HU" sz="2000" dirty="0">
                <a:solidFill>
                  <a:schemeClr val="tx1"/>
                </a:solidFill>
              </a:rPr>
              <a:t> csatolás (</a:t>
            </a:r>
            <a:r>
              <a:rPr lang="hu-HU" sz="2000" dirty="0" err="1">
                <a:solidFill>
                  <a:schemeClr val="tx1"/>
                </a:solidFill>
              </a:rPr>
              <a:t>-v</a:t>
            </a:r>
            <a:r>
              <a:rPr lang="hu-HU" sz="2000" dirty="0">
                <a:solidFill>
                  <a:schemeClr val="tx1"/>
                </a:solidFill>
              </a:rPr>
              <a:t> /</a:t>
            </a:r>
            <a:r>
              <a:rPr lang="hu-HU" sz="2000" dirty="0" err="1">
                <a:solidFill>
                  <a:schemeClr val="tx1"/>
                </a:solidFill>
              </a:rPr>
              <a:t>mnt</a:t>
            </a:r>
            <a:r>
              <a:rPr lang="hu-HU" sz="2000" dirty="0">
                <a:solidFill>
                  <a:schemeClr val="tx1"/>
                </a:solidFill>
              </a:rPr>
              <a:t>:/var/</a:t>
            </a:r>
            <a:r>
              <a:rPr lang="hu-HU" sz="2000" dirty="0" err="1">
                <a:solidFill>
                  <a:schemeClr val="tx1"/>
                </a:solidFill>
              </a:rPr>
              <a:t>lib</a:t>
            </a:r>
            <a:r>
              <a:rPr lang="hu-HU" sz="2000" dirty="0">
                <a:solidFill>
                  <a:schemeClr val="tx1"/>
                </a:solidFill>
              </a:rPr>
              <a:t>/</a:t>
            </a:r>
            <a:r>
              <a:rPr lang="hu-HU" sz="2000" dirty="0" err="1">
                <a:solidFill>
                  <a:schemeClr val="tx1"/>
                </a:solidFill>
              </a:rPr>
              <a:t>ceph</a:t>
            </a:r>
            <a:r>
              <a:rPr lang="hu-HU" sz="2000" dirty="0">
                <a:solidFill>
                  <a:schemeClr val="tx1"/>
                </a:solidFill>
              </a:rPr>
              <a:t>):</a:t>
            </a:r>
          </a:p>
          <a:p>
            <a:pPr marL="800100" lvl="3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hu-HU" sz="1600" dirty="0" smtClean="0">
                <a:solidFill>
                  <a:schemeClr val="tx1"/>
                </a:solidFill>
              </a:rPr>
              <a:t>$ </a:t>
            </a:r>
            <a:r>
              <a:rPr lang="en-GB" sz="1600" dirty="0" smtClean="0">
                <a:solidFill>
                  <a:schemeClr val="tx1"/>
                </a:solidFill>
              </a:rPr>
              <a:t>sudo </a:t>
            </a:r>
            <a:r>
              <a:rPr lang="en-GB" sz="1600" dirty="0">
                <a:solidFill>
                  <a:schemeClr val="tx1"/>
                </a:solidFill>
              </a:rPr>
              <a:t>docker run -d --privileged --name=</a:t>
            </a:r>
            <a:r>
              <a:rPr lang="en-GB" sz="1600" dirty="0" err="1">
                <a:solidFill>
                  <a:schemeClr val="tx1"/>
                </a:solidFill>
              </a:rPr>
              <a:t>ceph</a:t>
            </a:r>
            <a:r>
              <a:rPr lang="en-GB" sz="1600" dirty="0">
                <a:solidFill>
                  <a:schemeClr val="tx1"/>
                </a:solidFill>
              </a:rPr>
              <a:t> --net=</a:t>
            </a:r>
            <a:r>
              <a:rPr lang="en-GB" sz="1600" dirty="0" err="1">
                <a:solidFill>
                  <a:schemeClr val="tx1"/>
                </a:solidFill>
              </a:rPr>
              <a:t>ceph</a:t>
            </a:r>
            <a:r>
              <a:rPr lang="en-GB" sz="1600" dirty="0">
                <a:solidFill>
                  <a:schemeClr val="tx1"/>
                </a:solidFill>
              </a:rPr>
              <a:t> -e CEPH_DEMO_UID=</a:t>
            </a:r>
            <a:r>
              <a:rPr lang="en-GB" sz="1600" dirty="0" err="1">
                <a:solidFill>
                  <a:schemeClr val="tx1"/>
                </a:solidFill>
              </a:rPr>
              <a:t>testuser</a:t>
            </a:r>
            <a:r>
              <a:rPr lang="en-GB" sz="1600" dirty="0">
                <a:solidFill>
                  <a:schemeClr val="tx1"/>
                </a:solidFill>
              </a:rPr>
              <a:t> -e CEPH_DEMO_ACCESS_KEY=A8Q2WPCWAELW61RWDGO8 -e  CEPH_DEMO_SECRET_KEY=FWd1mccBfnw6VHa2vod98NEQktRCYlCronxbO1aQ -e MON_IP=172.16.13.2 -e CEPH_NETWORK=172.16.13.0/28 -e CEPH_PUBLIC_NETWORK=172.16.13.0/28 -p 80:80 -p 5000:5000 -p 6789:6789 -p 6800-6805:6800-6805 </a:t>
            </a:r>
            <a:r>
              <a:rPr lang="en-GB" sz="1800" b="1" dirty="0">
                <a:solidFill>
                  <a:schemeClr val="tx1"/>
                </a:solidFill>
              </a:rPr>
              <a:t>-v /</a:t>
            </a:r>
            <a:r>
              <a:rPr lang="en-GB" sz="1800" b="1" dirty="0" err="1">
                <a:solidFill>
                  <a:schemeClr val="tx1"/>
                </a:solidFill>
              </a:rPr>
              <a:t>mnt</a:t>
            </a:r>
            <a:r>
              <a:rPr lang="en-GB" sz="1800" b="1" dirty="0">
                <a:solidFill>
                  <a:schemeClr val="tx1"/>
                </a:solidFill>
              </a:rPr>
              <a:t>:/</a:t>
            </a:r>
            <a:r>
              <a:rPr lang="en-GB" sz="1800" b="1" dirty="0" err="1">
                <a:solidFill>
                  <a:schemeClr val="tx1"/>
                </a:solidFill>
              </a:rPr>
              <a:t>var</a:t>
            </a:r>
            <a:r>
              <a:rPr lang="en-GB" sz="1800" b="1" dirty="0">
                <a:solidFill>
                  <a:schemeClr val="tx1"/>
                </a:solidFill>
              </a:rPr>
              <a:t>/lib/</a:t>
            </a:r>
            <a:r>
              <a:rPr lang="en-GB" sz="1800" b="1" dirty="0" err="1">
                <a:solidFill>
                  <a:schemeClr val="tx1"/>
                </a:solidFill>
              </a:rPr>
              <a:t>ceph</a:t>
            </a:r>
            <a:r>
              <a:rPr lang="en-GB" sz="1800" dirty="0">
                <a:solidFill>
                  <a:schemeClr val="tx1"/>
                </a:solidFill>
              </a:rPr>
              <a:t> </a:t>
            </a:r>
            <a:r>
              <a:rPr lang="en-GB" sz="1600" dirty="0" err="1" smtClean="0">
                <a:solidFill>
                  <a:schemeClr val="tx1"/>
                </a:solidFill>
              </a:rPr>
              <a:t>ceph</a:t>
            </a:r>
            <a:r>
              <a:rPr lang="en-GB" sz="1600" dirty="0" smtClean="0">
                <a:solidFill>
                  <a:schemeClr val="tx1"/>
                </a:solidFill>
              </a:rPr>
              <a:t>/demo:tag-build-master-jewel-ubuntu-16.04</a:t>
            </a:r>
            <a:endParaRPr lang="hu-HU" sz="1600" dirty="0" smtClean="0">
              <a:solidFill>
                <a:schemeClr val="tx1"/>
              </a:solidFill>
            </a:endParaRPr>
          </a:p>
          <a:p>
            <a:pPr marL="800100" lvl="3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hu-HU" sz="1600" dirty="0">
              <a:solidFill>
                <a:schemeClr val="tx1"/>
              </a:solidFill>
            </a:endParaRPr>
          </a:p>
          <a:p>
            <a:r>
              <a:rPr lang="hu-HU" sz="2000" dirty="0" smtClean="0"/>
              <a:t>(MTA </a:t>
            </a:r>
            <a:r>
              <a:rPr lang="hu-HU" sz="2000" dirty="0" err="1"/>
              <a:t>Cloud</a:t>
            </a:r>
            <a:r>
              <a:rPr lang="hu-HU" sz="2000" dirty="0"/>
              <a:t> csapat </a:t>
            </a:r>
            <a:r>
              <a:rPr lang="hu-HU" sz="2000" dirty="0" smtClean="0"/>
              <a:t>segítsége:</a:t>
            </a:r>
            <a:r>
              <a:rPr lang="en-GB" sz="2000" dirty="0">
                <a:solidFill>
                  <a:schemeClr val="tx1"/>
                </a:solidFill>
              </a:rPr>
              <a:t> </a:t>
            </a:r>
            <a:r>
              <a:rPr lang="en-GB" sz="2000" dirty="0" smtClean="0">
                <a:solidFill>
                  <a:schemeClr val="tx1"/>
                </a:solidFill>
              </a:rPr>
              <a:t>info@cloud.mta.hu</a:t>
            </a:r>
            <a:r>
              <a:rPr lang="hu-HU" sz="2000" dirty="0" smtClean="0">
                <a:solidFill>
                  <a:schemeClr val="tx1"/>
                </a:solidFill>
              </a:rPr>
              <a:t>)</a:t>
            </a:r>
            <a:endParaRPr lang="hu-HU" sz="2000" dirty="0">
              <a:solidFill>
                <a:schemeClr val="tx1"/>
              </a:solidFill>
            </a:endParaRPr>
          </a:p>
          <a:p>
            <a:pPr marL="457200" lvl="3">
              <a:spcBef>
                <a:spcPts val="0"/>
              </a:spcBef>
            </a:pPr>
            <a:endParaRPr lang="en-GB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779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ZTAKI_PPT">
  <a:themeElements>
    <a:clrScheme name="SZTAKI SZÍNEK">
      <a:dk1>
        <a:srgbClr val="254093"/>
      </a:dk1>
      <a:lt1>
        <a:sysClr val="window" lastClr="FFFFFF"/>
      </a:lt1>
      <a:dk2>
        <a:srgbClr val="254093"/>
      </a:dk2>
      <a:lt2>
        <a:srgbClr val="FFFFFF"/>
      </a:lt2>
      <a:accent1>
        <a:srgbClr val="F2C314"/>
      </a:accent1>
      <a:accent2>
        <a:srgbClr val="78C525"/>
      </a:accent2>
      <a:accent3>
        <a:srgbClr val="EE5C35"/>
      </a:accent3>
      <a:accent4>
        <a:srgbClr val="9451E7"/>
      </a:accent4>
      <a:accent5>
        <a:srgbClr val="4865BE"/>
      </a:accent5>
      <a:accent6>
        <a:srgbClr val="5E7AD1"/>
      </a:accent6>
      <a:hlink>
        <a:srgbClr val="7D96E3"/>
      </a:hlink>
      <a:folHlink>
        <a:srgbClr val="87898B"/>
      </a:folHlink>
    </a:clrScheme>
    <a:fontScheme name="OPEN SANS">
      <a:majorFont>
        <a:latin typeface="Open Sans Semi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9050">
          <a:solidFill>
            <a:schemeClr val="accent1"/>
          </a:solidFill>
          <a:miter lim="800000"/>
        </a:ln>
      </a:spPr>
      <a:bodyPr rtlCol="0" anchor="ctr"/>
      <a:lstStyle>
        <a:defPPr algn="ctr">
          <a:lnSpc>
            <a:spcPct val="90000"/>
          </a:lnSpc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1"/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lnSpc>
            <a:spcPct val="90000"/>
          </a:lnSpc>
          <a:defRPr dirty="0" err="1" smtClean="0"/>
        </a:defPPr>
      </a:lstStyle>
    </a:txDef>
  </a:objectDefaults>
  <a:extraClrSchemeLst/>
  <a:custClrLst>
    <a:custClr name="65% HP blue">
      <a:srgbClr val="59BBE4"/>
    </a:custClr>
    <a:custClr name="15% HP blue">
      <a:srgbClr val="D9EFF9"/>
    </a:custClr>
    <a:custClr name="Green">
      <a:srgbClr val="008B2C"/>
    </a:custClr>
    <a:custClr name="75% Green">
      <a:srgbClr val="40A85F"/>
    </a:custClr>
    <a:custClr name="50% Green">
      <a:srgbClr val="7FC594"/>
    </a:custClr>
    <a:custClr name="25% Green">
      <a:srgbClr val="BFE2CA"/>
    </a:custClr>
    <a:custClr name="Orange">
      <a:srgbClr val="F05332"/>
    </a:custClr>
    <a:custClr name="75% Orange">
      <a:srgbClr val="F47E65"/>
    </a:custClr>
    <a:custClr name="50% Orange">
      <a:srgbClr val="F7A998"/>
    </a:custClr>
    <a:custClr name="25% Orange">
      <a:srgbClr val="FBD4C0"/>
    </a:custClr>
  </a:custClrLst>
</a:theme>
</file>

<file path=ppt/theme/theme2.xml><?xml version="1.0" encoding="utf-8"?>
<a:theme xmlns:a="http://schemas.openxmlformats.org/drawingml/2006/main" name="1_SZTAKI_PPT">
  <a:themeElements>
    <a:clrScheme name="SZTAKI SZÍNEK">
      <a:dk1>
        <a:srgbClr val="254093"/>
      </a:dk1>
      <a:lt1>
        <a:sysClr val="window" lastClr="FFFFFF"/>
      </a:lt1>
      <a:dk2>
        <a:srgbClr val="254093"/>
      </a:dk2>
      <a:lt2>
        <a:srgbClr val="FFFFFF"/>
      </a:lt2>
      <a:accent1>
        <a:srgbClr val="F2C314"/>
      </a:accent1>
      <a:accent2>
        <a:srgbClr val="78C525"/>
      </a:accent2>
      <a:accent3>
        <a:srgbClr val="EE5C35"/>
      </a:accent3>
      <a:accent4>
        <a:srgbClr val="9451E7"/>
      </a:accent4>
      <a:accent5>
        <a:srgbClr val="4865BE"/>
      </a:accent5>
      <a:accent6>
        <a:srgbClr val="5E7AD1"/>
      </a:accent6>
      <a:hlink>
        <a:srgbClr val="7D96E3"/>
      </a:hlink>
      <a:folHlink>
        <a:srgbClr val="87898B"/>
      </a:folHlink>
    </a:clrScheme>
    <a:fontScheme name="OPEN SANS">
      <a:majorFont>
        <a:latin typeface="Open Sans Semi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9050">
          <a:solidFill>
            <a:schemeClr val="accent1"/>
          </a:solidFill>
          <a:miter lim="800000"/>
        </a:ln>
      </a:spPr>
      <a:bodyPr rtlCol="0" anchor="ctr"/>
      <a:lstStyle>
        <a:defPPr algn="ctr">
          <a:lnSpc>
            <a:spcPct val="90000"/>
          </a:lnSpc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1"/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lnSpc>
            <a:spcPct val="90000"/>
          </a:lnSpc>
          <a:defRPr dirty="0" err="1" smtClean="0"/>
        </a:defPPr>
      </a:lstStyle>
    </a:txDef>
  </a:objectDefaults>
  <a:extraClrSchemeLst/>
  <a:custClrLst>
    <a:custClr name="65% HP blue">
      <a:srgbClr val="59BBE4"/>
    </a:custClr>
    <a:custClr name="15% HP blue">
      <a:srgbClr val="D9EFF9"/>
    </a:custClr>
    <a:custClr name="Green">
      <a:srgbClr val="008B2C"/>
    </a:custClr>
    <a:custClr name="75% Green">
      <a:srgbClr val="40A85F"/>
    </a:custClr>
    <a:custClr name="50% Green">
      <a:srgbClr val="7FC594"/>
    </a:custClr>
    <a:custClr name="25% Green">
      <a:srgbClr val="BFE2CA"/>
    </a:custClr>
    <a:custClr name="Orange">
      <a:srgbClr val="F05332"/>
    </a:custClr>
    <a:custClr name="75% Orange">
      <a:srgbClr val="F47E65"/>
    </a:custClr>
    <a:custClr name="50% Orange">
      <a:srgbClr val="F7A998"/>
    </a:custClr>
    <a:custClr name="25% Orange">
      <a:srgbClr val="FBD4C0"/>
    </a:custClr>
  </a:custClrLst>
</a:theme>
</file>

<file path=ppt/theme/theme3.xml><?xml version="1.0" encoding="utf-8"?>
<a:theme xmlns:a="http://schemas.openxmlformats.org/drawingml/2006/main" name="2_SZTAKI_PPT">
  <a:themeElements>
    <a:clrScheme name="SZTAKI SZÍNEK">
      <a:dk1>
        <a:srgbClr val="254093"/>
      </a:dk1>
      <a:lt1>
        <a:sysClr val="window" lastClr="FFFFFF"/>
      </a:lt1>
      <a:dk2>
        <a:srgbClr val="254093"/>
      </a:dk2>
      <a:lt2>
        <a:srgbClr val="FFFFFF"/>
      </a:lt2>
      <a:accent1>
        <a:srgbClr val="F2C314"/>
      </a:accent1>
      <a:accent2>
        <a:srgbClr val="78C525"/>
      </a:accent2>
      <a:accent3>
        <a:srgbClr val="EE5C35"/>
      </a:accent3>
      <a:accent4>
        <a:srgbClr val="9451E7"/>
      </a:accent4>
      <a:accent5>
        <a:srgbClr val="4865BE"/>
      </a:accent5>
      <a:accent6>
        <a:srgbClr val="5E7AD1"/>
      </a:accent6>
      <a:hlink>
        <a:srgbClr val="7D96E3"/>
      </a:hlink>
      <a:folHlink>
        <a:srgbClr val="87898B"/>
      </a:folHlink>
    </a:clrScheme>
    <a:fontScheme name="OPEN SANS">
      <a:majorFont>
        <a:latin typeface="Open Sans Semi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9050">
          <a:solidFill>
            <a:schemeClr val="accent1"/>
          </a:solidFill>
          <a:miter lim="800000"/>
        </a:ln>
      </a:spPr>
      <a:bodyPr rtlCol="0" anchor="ctr"/>
      <a:lstStyle>
        <a:defPPr algn="ctr">
          <a:lnSpc>
            <a:spcPct val="90000"/>
          </a:lnSpc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1"/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lnSpc>
            <a:spcPct val="90000"/>
          </a:lnSpc>
          <a:defRPr dirty="0" err="1" smtClean="0"/>
        </a:defPPr>
      </a:lstStyle>
    </a:txDef>
  </a:objectDefaults>
  <a:extraClrSchemeLst/>
  <a:custClrLst>
    <a:custClr name="65% HP blue">
      <a:srgbClr val="59BBE4"/>
    </a:custClr>
    <a:custClr name="15% HP blue">
      <a:srgbClr val="D9EFF9"/>
    </a:custClr>
    <a:custClr name="Green">
      <a:srgbClr val="008B2C"/>
    </a:custClr>
    <a:custClr name="75% Green">
      <a:srgbClr val="40A85F"/>
    </a:custClr>
    <a:custClr name="50% Green">
      <a:srgbClr val="7FC594"/>
    </a:custClr>
    <a:custClr name="25% Green">
      <a:srgbClr val="BFE2CA"/>
    </a:custClr>
    <a:custClr name="Orange">
      <a:srgbClr val="F05332"/>
    </a:custClr>
    <a:custClr name="75% Orange">
      <a:srgbClr val="F47E65"/>
    </a:custClr>
    <a:custClr name="50% Orange">
      <a:srgbClr val="F7A998"/>
    </a:custClr>
    <a:custClr name="25% Orange">
      <a:srgbClr val="FBD4C0"/>
    </a:custClr>
  </a:custClrLst>
</a:theme>
</file>

<file path=ppt/theme/theme4.xml><?xml version="1.0" encoding="utf-8"?>
<a:theme xmlns:a="http://schemas.openxmlformats.org/drawingml/2006/main" name="3_SZTAKI_PPT">
  <a:themeElements>
    <a:clrScheme name="SZTAKI SZÍNEK">
      <a:dk1>
        <a:srgbClr val="254093"/>
      </a:dk1>
      <a:lt1>
        <a:sysClr val="window" lastClr="FFFFFF"/>
      </a:lt1>
      <a:dk2>
        <a:srgbClr val="254093"/>
      </a:dk2>
      <a:lt2>
        <a:srgbClr val="FFFFFF"/>
      </a:lt2>
      <a:accent1>
        <a:srgbClr val="F2C314"/>
      </a:accent1>
      <a:accent2>
        <a:srgbClr val="78C525"/>
      </a:accent2>
      <a:accent3>
        <a:srgbClr val="EE5C35"/>
      </a:accent3>
      <a:accent4>
        <a:srgbClr val="9451E7"/>
      </a:accent4>
      <a:accent5>
        <a:srgbClr val="4865BE"/>
      </a:accent5>
      <a:accent6>
        <a:srgbClr val="5E7AD1"/>
      </a:accent6>
      <a:hlink>
        <a:srgbClr val="7D96E3"/>
      </a:hlink>
      <a:folHlink>
        <a:srgbClr val="87898B"/>
      </a:folHlink>
    </a:clrScheme>
    <a:fontScheme name="OPEN SANS">
      <a:majorFont>
        <a:latin typeface="Open Sans Semi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9050">
          <a:solidFill>
            <a:schemeClr val="accent1"/>
          </a:solidFill>
          <a:miter lim="800000"/>
        </a:ln>
      </a:spPr>
      <a:bodyPr rtlCol="0" anchor="ctr"/>
      <a:lstStyle>
        <a:defPPr algn="ctr">
          <a:lnSpc>
            <a:spcPct val="90000"/>
          </a:lnSpc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1"/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lnSpc>
            <a:spcPct val="90000"/>
          </a:lnSpc>
          <a:defRPr dirty="0" err="1" smtClean="0"/>
        </a:defPPr>
      </a:lstStyle>
    </a:txDef>
  </a:objectDefaults>
  <a:extraClrSchemeLst/>
  <a:custClrLst>
    <a:custClr name="65% HP blue">
      <a:srgbClr val="59BBE4"/>
    </a:custClr>
    <a:custClr name="15% HP blue">
      <a:srgbClr val="D9EFF9"/>
    </a:custClr>
    <a:custClr name="Green">
      <a:srgbClr val="008B2C"/>
    </a:custClr>
    <a:custClr name="75% Green">
      <a:srgbClr val="40A85F"/>
    </a:custClr>
    <a:custClr name="50% Green">
      <a:srgbClr val="7FC594"/>
    </a:custClr>
    <a:custClr name="25% Green">
      <a:srgbClr val="BFE2CA"/>
    </a:custClr>
    <a:custClr name="Orange">
      <a:srgbClr val="F05332"/>
    </a:custClr>
    <a:custClr name="75% Orange">
      <a:srgbClr val="F47E65"/>
    </a:custClr>
    <a:custClr name="50% Orange">
      <a:srgbClr val="F7A998"/>
    </a:custClr>
    <a:custClr name="25% Orange">
      <a:srgbClr val="FBD4C0"/>
    </a:custClr>
  </a:custClrLst>
</a:theme>
</file>

<file path=ppt/theme/theme5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SZTAKI SZÍNEK">
    <a:dk1>
      <a:srgbClr val="254093"/>
    </a:dk1>
    <a:lt1>
      <a:sysClr val="window" lastClr="FFFFFF"/>
    </a:lt1>
    <a:dk2>
      <a:srgbClr val="254093"/>
    </a:dk2>
    <a:lt2>
      <a:srgbClr val="FFFFFF"/>
    </a:lt2>
    <a:accent1>
      <a:srgbClr val="F2C314"/>
    </a:accent1>
    <a:accent2>
      <a:srgbClr val="78C525"/>
    </a:accent2>
    <a:accent3>
      <a:srgbClr val="EE5C35"/>
    </a:accent3>
    <a:accent4>
      <a:srgbClr val="9451E7"/>
    </a:accent4>
    <a:accent5>
      <a:srgbClr val="4865BE"/>
    </a:accent5>
    <a:accent6>
      <a:srgbClr val="5E7AD1"/>
    </a:accent6>
    <a:hlink>
      <a:srgbClr val="7D96E3"/>
    </a:hlink>
    <a:folHlink>
      <a:srgbClr val="87898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1985</TotalTime>
  <Words>721</Words>
  <Application>Microsoft Office PowerPoint</Application>
  <PresentationFormat>Szélesvásznú</PresentationFormat>
  <Paragraphs>127</Paragraphs>
  <Slides>17</Slides>
  <Notes>3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4</vt:i4>
      </vt:variant>
      <vt:variant>
        <vt:lpstr>Diacímek</vt:lpstr>
      </vt:variant>
      <vt:variant>
        <vt:i4>17</vt:i4>
      </vt:variant>
    </vt:vector>
  </HeadingPairs>
  <TitlesOfParts>
    <vt:vector size="26" baseType="lpstr">
      <vt:lpstr>Arial</vt:lpstr>
      <vt:lpstr>Calibri</vt:lpstr>
      <vt:lpstr>HP Simplified</vt:lpstr>
      <vt:lpstr>Open Sans</vt:lpstr>
      <vt:lpstr>Open Sans Semibold</vt:lpstr>
      <vt:lpstr>SZTAKI_PPT</vt:lpstr>
      <vt:lpstr>1_SZTAKI_PPT</vt:lpstr>
      <vt:lpstr>2_SZTAKI_PPT</vt:lpstr>
      <vt:lpstr>3_SZTAKI_PPT</vt:lpstr>
      <vt:lpstr>Adatmozgatás az MTA Cloudon Data Avenue segítségével MTA Cloud workshop 2017. november 21.</vt:lpstr>
      <vt:lpstr>Tartalom</vt:lpstr>
      <vt:lpstr>Adatmozgatás nehézségek</vt:lpstr>
      <vt:lpstr>Mi az a Data Avenue?</vt:lpstr>
      <vt:lpstr>Data Avenue használati lehetőségek</vt:lpstr>
      <vt:lpstr>Data Avenue használatára példa</vt:lpstr>
      <vt:lpstr>MTA Cloud tároló megoldások</vt:lpstr>
      <vt:lpstr>MTA Cloud volume létrehozás</vt:lpstr>
      <vt:lpstr>MTA Cloud tároló megoldások</vt:lpstr>
      <vt:lpstr>DataAvenue GUI</vt:lpstr>
      <vt:lpstr>PowerPoint bemutató</vt:lpstr>
      <vt:lpstr>Data Avenue REST API</vt:lpstr>
      <vt:lpstr>Data Avenue klaszter bemutató</vt:lpstr>
      <vt:lpstr>Data Avenue klaszter bemutató</vt:lpstr>
      <vt:lpstr>DataAvenue klaszter bemutató</vt:lpstr>
      <vt:lpstr>Összegzés</vt:lpstr>
      <vt:lpstr>Köszönöm a figyelmet!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Adatmozgatás az MTA Cloudon DataAvenue segítségével</dc:title>
  <dc:creator>Enikő</dc:creator>
  <cp:lastModifiedBy>Enikő</cp:lastModifiedBy>
  <cp:revision>84</cp:revision>
  <dcterms:created xsi:type="dcterms:W3CDTF">2017-11-02T08:54:17Z</dcterms:created>
  <dcterms:modified xsi:type="dcterms:W3CDTF">2017-11-20T15:09:10Z</dcterms:modified>
</cp:coreProperties>
</file>